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제목 슬라이드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제목 및 내용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222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 flipH="1">
            <a:off x="-20127" y="-29027"/>
            <a:ext cx="12212127" cy="1962149"/>
            <a:chOff x="-20127" y="-29027"/>
            <a:chExt cx="12212127" cy="1962149"/>
          </a:xfrm>
        </p:grpSpPr>
        <p:sp>
          <p:nvSpPr>
            <p:cNvPr id="70" name="Shape 70"/>
            <p:cNvSpPr/>
            <p:nvPr/>
          </p:nvSpPr>
          <p:spPr>
            <a:xfrm flipH="1" rot="10800000">
              <a:off x="-19050" y="-29027"/>
              <a:ext cx="12192030" cy="1904999"/>
            </a:xfrm>
            <a:custGeom>
              <a:pathLst>
                <a:path extrusionOk="0" h="120000" w="12000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799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flipH="1" rot="10800000">
              <a:off x="-20127" y="-29027"/>
              <a:ext cx="12212127" cy="1962149"/>
            </a:xfrm>
            <a:custGeom>
              <a:pathLst>
                <a:path extrusionOk="0" h="120000" w="12000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  <a:effectLst>
              <a:outerShdw blurRad="50799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Shape 72"/>
          <p:cNvGrpSpPr/>
          <p:nvPr/>
        </p:nvGrpSpPr>
        <p:grpSpPr>
          <a:xfrm flipH="1" rot="10800000">
            <a:off x="-10047" y="4905898"/>
            <a:ext cx="12212127" cy="1962149"/>
            <a:chOff x="-20127" y="-29027"/>
            <a:chExt cx="12212127" cy="1962149"/>
          </a:xfrm>
        </p:grpSpPr>
        <p:sp>
          <p:nvSpPr>
            <p:cNvPr id="73" name="Shape 73"/>
            <p:cNvSpPr/>
            <p:nvPr/>
          </p:nvSpPr>
          <p:spPr>
            <a:xfrm flipH="1" rot="10800000">
              <a:off x="-19050" y="-29027"/>
              <a:ext cx="12192030" cy="1904999"/>
            </a:xfrm>
            <a:custGeom>
              <a:pathLst>
                <a:path extrusionOk="0" h="120000" w="12000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799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 rot="10800000">
              <a:off x="-20127" y="-29027"/>
              <a:ext cx="12212127" cy="1962149"/>
            </a:xfrm>
            <a:custGeom>
              <a:pathLst>
                <a:path extrusionOk="0" h="120000" w="12000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  <a:effectLst>
              <a:outerShdw blurRad="50799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Shape 75"/>
          <p:cNvSpPr txBox="1"/>
          <p:nvPr/>
        </p:nvSpPr>
        <p:spPr>
          <a:xfrm>
            <a:off x="-641806" y="1990272"/>
            <a:ext cx="93372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기초 소프트웨어 프로젝트 계획서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116792" y="5503653"/>
            <a:ext cx="493430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컴퓨터과학과 201433027 장보현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201233008 김재하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201233022 안상형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222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799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5914" y="0"/>
            <a:ext cx="6794938" cy="1055076"/>
          </a:xfrm>
          <a:custGeom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개발 일정 소개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190444" y="1708031"/>
            <a:ext cx="8229600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DB를 이용하여 놀이공원 정보와 다양한 편의시설 정보 수집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JAVA를 이용하여 검색 과 위치 서비스 관련 작업 코딩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ANDROID  개발 툴을 이용하여 코딩 디버깅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222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 flipH="1">
            <a:off x="-20127" y="-29027"/>
            <a:ext cx="12212127" cy="1962149"/>
            <a:chOff x="-20127" y="-29027"/>
            <a:chExt cx="12212127" cy="1962149"/>
          </a:xfrm>
        </p:grpSpPr>
        <p:sp>
          <p:nvSpPr>
            <p:cNvPr id="174" name="Shape 174"/>
            <p:cNvSpPr/>
            <p:nvPr/>
          </p:nvSpPr>
          <p:spPr>
            <a:xfrm flipH="1" rot="10800000">
              <a:off x="-19050" y="-29027"/>
              <a:ext cx="12192030" cy="1904999"/>
            </a:xfrm>
            <a:custGeom>
              <a:pathLst>
                <a:path extrusionOk="0" h="120000" w="12000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799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flipH="1" rot="10800000">
              <a:off x="-20127" y="-29027"/>
              <a:ext cx="12212127" cy="1962149"/>
            </a:xfrm>
            <a:custGeom>
              <a:pathLst>
                <a:path extrusionOk="0" h="120000" w="12000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  <a:effectLst>
              <a:outerShdw blurRad="50799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Shape 176"/>
          <p:cNvGrpSpPr/>
          <p:nvPr/>
        </p:nvGrpSpPr>
        <p:grpSpPr>
          <a:xfrm flipH="1" rot="10800000">
            <a:off x="-10047" y="4905898"/>
            <a:ext cx="12212127" cy="1962149"/>
            <a:chOff x="-20127" y="-29027"/>
            <a:chExt cx="12212127" cy="1962149"/>
          </a:xfrm>
        </p:grpSpPr>
        <p:sp>
          <p:nvSpPr>
            <p:cNvPr id="177" name="Shape 177"/>
            <p:cNvSpPr/>
            <p:nvPr/>
          </p:nvSpPr>
          <p:spPr>
            <a:xfrm flipH="1" rot="10800000">
              <a:off x="-19050" y="-29027"/>
              <a:ext cx="12192030" cy="1904999"/>
            </a:xfrm>
            <a:custGeom>
              <a:pathLst>
                <a:path extrusionOk="0" h="120000" w="12000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799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flipH="1" rot="10800000">
              <a:off x="-20127" y="-29027"/>
              <a:ext cx="12212127" cy="1962149"/>
            </a:xfrm>
            <a:custGeom>
              <a:pathLst>
                <a:path extrusionOk="0" h="120000" w="12000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  <a:effectLst>
              <a:outerShdw blurRad="50799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Shape 179"/>
          <p:cNvSpPr txBox="1"/>
          <p:nvPr/>
        </p:nvSpPr>
        <p:spPr>
          <a:xfrm>
            <a:off x="4352192" y="2593730"/>
            <a:ext cx="302455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222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554515" y="2957353"/>
            <a:ext cx="4112299" cy="322345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799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0" y="0"/>
            <a:ext cx="6794938" cy="1213945"/>
          </a:xfrm>
          <a:custGeom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 rot="5400000">
            <a:off x="472803" y="2484550"/>
            <a:ext cx="3900645" cy="4846254"/>
          </a:xfrm>
          <a:custGeom>
            <a:pathLst>
              <a:path extrusionOk="0" h="120000" w="120000">
                <a:moveTo>
                  <a:pt x="201" y="120000"/>
                </a:moveTo>
                <a:cubicBezTo>
                  <a:pt x="134" y="79764"/>
                  <a:pt x="67" y="40235"/>
                  <a:pt x="0" y="0"/>
                </a:cubicBezTo>
                <a:lnTo>
                  <a:pt x="119999" y="64176"/>
                </a:lnTo>
                <a:cubicBezTo>
                  <a:pt x="119999" y="82784"/>
                  <a:pt x="120000" y="101392"/>
                  <a:pt x="120000" y="120000"/>
                </a:cubicBezTo>
                <a:lnTo>
                  <a:pt x="201" y="12000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9679567" y="2400950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9679567" y="3644933"/>
            <a:ext cx="180850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프로그램 소개</a:t>
            </a:r>
          </a:p>
        </p:txBody>
      </p:sp>
      <p:sp>
        <p:nvSpPr>
          <p:cNvPr id="86" name="Shape 86"/>
          <p:cNvSpPr/>
          <p:nvPr/>
        </p:nvSpPr>
        <p:spPr>
          <a:xfrm>
            <a:off x="9403553" y="2560811"/>
            <a:ext cx="80386" cy="80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9403553" y="3804794"/>
            <a:ext cx="80386" cy="80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9679567" y="4678291"/>
            <a:ext cx="189346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 일정 소개</a:t>
            </a:r>
          </a:p>
        </p:txBody>
      </p:sp>
      <p:sp>
        <p:nvSpPr>
          <p:cNvPr id="89" name="Shape 89"/>
          <p:cNvSpPr/>
          <p:nvPr/>
        </p:nvSpPr>
        <p:spPr>
          <a:xfrm>
            <a:off x="9403553" y="4838153"/>
            <a:ext cx="80386" cy="80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50497" y="1630391"/>
            <a:ext cx="383875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679567" y="2758833"/>
            <a:ext cx="2078966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프로그램명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개발자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사용언어 및 개발환경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9679567" y="4035396"/>
            <a:ext cx="232050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프로그램 개요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프로그램 기능 정의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679567" y="5127292"/>
            <a:ext cx="1753802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일정 소개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324692" y="2399833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324692" y="3643817"/>
            <a:ext cx="180850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프로그램 소개</a:t>
            </a:r>
          </a:p>
        </p:txBody>
      </p:sp>
      <p:sp>
        <p:nvSpPr>
          <p:cNvPr id="96" name="Shape 96"/>
          <p:cNvSpPr/>
          <p:nvPr/>
        </p:nvSpPr>
        <p:spPr>
          <a:xfrm>
            <a:off x="6048678" y="2559694"/>
            <a:ext cx="80386" cy="80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048678" y="3803678"/>
            <a:ext cx="80386" cy="80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6324692" y="4677173"/>
            <a:ext cx="189346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 일정 소개</a:t>
            </a:r>
          </a:p>
        </p:txBody>
      </p:sp>
      <p:sp>
        <p:nvSpPr>
          <p:cNvPr id="99" name="Shape 99"/>
          <p:cNvSpPr/>
          <p:nvPr/>
        </p:nvSpPr>
        <p:spPr>
          <a:xfrm>
            <a:off x="6048678" y="4837035"/>
            <a:ext cx="80386" cy="80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6324692" y="2757716"/>
            <a:ext cx="2078966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프로그램명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개발자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사용언어 및 개발환경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324692" y="4021848"/>
            <a:ext cx="232050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프로그램 개요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프로그램 기능 정의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6324692" y="5126175"/>
            <a:ext cx="1753802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일정 소개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763682" y="1848200"/>
            <a:ext cx="2143535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학식 QR코드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9081646" y="1845909"/>
            <a:ext cx="189346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손안의 롯데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222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799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5914" y="0"/>
            <a:ext cx="6794938" cy="1055076"/>
          </a:xfrm>
          <a:custGeom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개요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38354" y="1250829"/>
            <a:ext cx="8428007" cy="586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프로그램 명 :  학식QR코드 (용Q)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개발자:    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201233008 김재하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201233022 안상형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201433027 장보현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사용언어 및 개발환경: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- 사용언어 : Java, C#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- 개발 툴 : Android 개발 툴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222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799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5914" y="0"/>
            <a:ext cx="6794938" cy="1055076"/>
          </a:xfrm>
          <a:custGeom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프로그램 소개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029736" y="1639017"/>
            <a:ext cx="78931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 QR코드를 이용한 학교 식당 결제 앱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Shape 119"/>
          <p:cNvGrpSpPr/>
          <p:nvPr/>
        </p:nvGrpSpPr>
        <p:grpSpPr>
          <a:xfrm>
            <a:off x="1484620" y="2187425"/>
            <a:ext cx="9231142" cy="2197579"/>
            <a:chOff x="1484620" y="2187425"/>
            <a:chExt cx="9231142" cy="2197579"/>
          </a:xfrm>
        </p:grpSpPr>
        <p:pic>
          <p:nvPicPr>
            <p:cNvPr id="120" name="Shape 1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44856" y="2187425"/>
              <a:ext cx="2870905" cy="2197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Shape 1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84620" y="2187425"/>
              <a:ext cx="2930105" cy="2197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Shape 1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35137" y="2187425"/>
              <a:ext cx="2930105" cy="21975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Shape 123"/>
          <p:cNvSpPr txBox="1"/>
          <p:nvPr/>
        </p:nvSpPr>
        <p:spPr>
          <a:xfrm>
            <a:off x="1029736" y="4691871"/>
            <a:ext cx="956845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 다수의 학생들이 이용하는 점심시간 대 식당 내에서 사용하는 앱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- 앱 안의 결제 프로그램을 통해 일정한 금액 충전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- 해당 음식 코너의 QR코드 인식기에 본인의 QR코드를 인식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•  별도의 카드 결제기를 통한 결제가 필요 없기 때문에 효과적인 시간과 공간의 활용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 모니터를 통한 간단한 확인 시스템으로 신속한 배식이 가능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222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045653" y="551045"/>
            <a:ext cx="1203568" cy="95459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799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5914" y="0"/>
            <a:ext cx="6794938" cy="1055076"/>
          </a:xfrm>
          <a:custGeom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프로그램 소개</a:t>
            </a:r>
          </a:p>
        </p:txBody>
      </p:sp>
      <p:sp>
        <p:nvSpPr>
          <p:cNvPr id="130" name="Shape 130"/>
          <p:cNvSpPr/>
          <p:nvPr/>
        </p:nvSpPr>
        <p:spPr>
          <a:xfrm>
            <a:off x="1190445" y="1606123"/>
            <a:ext cx="9178504" cy="4759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000" lIns="91425" rIns="108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 프로그램 기능 정의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 메뉴 안내 서비스: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교내의 식당에 관한 메뉴 안내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한식, 양식 ,직화 등 분류를 통한 메뉴 안내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 결제 서비스: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신용카드, 휴대폰 결제 등 다양한 방법의 결제 수단을 제공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 QR 코드: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학생 개인마다 QR코드를 제공하여 개인정보와 결제정보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222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799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5914" y="0"/>
            <a:ext cx="6794938" cy="1055076"/>
          </a:xfrm>
          <a:custGeom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개발 일정 소개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45849" y="1699402"/>
            <a:ext cx="9523562" cy="3554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DB로 학생들의 정보와 식당 메뉴 정보 수집</a:t>
            </a: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JAVA로 결제 서비스 및 QR 코드 인식기 코딩</a:t>
            </a: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안드로이드 개발 툴을 이용하여 코딩 디버깅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222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799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25914" y="0"/>
            <a:ext cx="6794938" cy="1055076"/>
          </a:xfrm>
          <a:custGeom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개요 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121433" y="1302588"/>
            <a:ext cx="8428007" cy="6155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프로그램 명 : 롯데월드 안내 앱 (손안의롯데)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개발자:    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201233008 김재하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201233022 안상형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201433027 장보현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사용언어 및 개발환경: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- 사용언어 : Java, C#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- 개발 툴 : Android 개발 툴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222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799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5914" y="0"/>
            <a:ext cx="6794938" cy="1055076"/>
          </a:xfrm>
          <a:custGeom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프로그램 소개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121434" y="1595886"/>
            <a:ext cx="7858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롯데월드 내의 원하는 장소와 정보 제공 앱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767" y="2104846"/>
            <a:ext cx="3199790" cy="21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7134" y="2104846"/>
            <a:ext cx="3043443" cy="213072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1121434" y="4477110"/>
            <a:ext cx="8635042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앱을 통한 현재의 자신의 위치와 해당 목적지 경로 정보 제공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 안내 책자와 표지판에 의존하여 길을 찾아야 하는 불편함 해소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 놀이공원 내에서의 효과적인 시간활용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 해당 장소의 정보제공의 편리함 제공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다양한 언어 서비스 제공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 놀이공원을 이용하는 외국인들에게 맞는 서비스를 제공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222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799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25914" y="0"/>
            <a:ext cx="6794938" cy="1055076"/>
          </a:xfrm>
          <a:custGeom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프로그램 소개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061049" y="1155561"/>
            <a:ext cx="9126748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 프로그램 기능 정의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 장소 등록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편의 시설 및 놀이 기구 시설 등록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층 과 실내 외 분류를 통해 정보를 세분화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 정보 등록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편의 시설과 놀이 기구에 대한 간략한 정보 제공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 장소 검색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검색을 통해 현재의 위치 안내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검색을 통해 목적지의 위치와 경로 정보 제공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 언어 변환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영어, 일어, 중국어 등 다양한 언어 변환 서비스 제공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