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EA0"/>
    <a:srgbClr val="117939"/>
    <a:srgbClr val="1A04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8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0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7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3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85A6-A2E3-408B-BE9D-55031615236B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2515" y="694592"/>
            <a:ext cx="4906108" cy="51171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ko-KR" altLang="en-US" dirty="0" smtClean="0"/>
              <a:t>이름 </a:t>
            </a:r>
            <a:r>
              <a:rPr lang="en-US" altLang="ko-KR" dirty="0" smtClean="0"/>
              <a:t>: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smtClean="0"/>
              <a:t>학번 </a:t>
            </a:r>
            <a:r>
              <a:rPr lang="en-US" altLang="ko-KR" dirty="0" smtClean="0"/>
              <a:t>: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91308" y="1301262"/>
            <a:ext cx="4897315" cy="87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68" y="737826"/>
            <a:ext cx="2519001" cy="5202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71844" y="737826"/>
            <a:ext cx="4906108" cy="51171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장보현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ko-KR" altLang="en-US" dirty="0" smtClean="0"/>
              <a:t>학번 </a:t>
            </a:r>
            <a:r>
              <a:rPr lang="en-US" altLang="ko-KR" dirty="0" smtClean="0"/>
              <a:t>: 201433027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280638" y="1344496"/>
            <a:ext cx="4897315" cy="87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8" y="781060"/>
            <a:ext cx="2519001" cy="5202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49" y="3772387"/>
            <a:ext cx="1785328" cy="17853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374423" y="781060"/>
            <a:ext cx="553915" cy="52020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6427179" y="896815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427176" y="1041161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27175" y="1163515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90012" y="6092287"/>
            <a:ext cx="126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56109" y="60922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71203" y="205134"/>
            <a:ext cx="5105402" cy="62572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79997" y="746233"/>
            <a:ext cx="5096608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58" y="230029"/>
            <a:ext cx="1690252" cy="4268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38529" y="914400"/>
            <a:ext cx="4906108" cy="51171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114550" lvl="4" indent="-285750">
              <a:buFont typeface="맑은 고딕" panose="020B0503020000020004" pitchFamily="50" charset="-127"/>
              <a:buChar char="⊙"/>
            </a:pPr>
            <a:endParaRPr lang="en-US" altLang="ko-KR" dirty="0" smtClean="0"/>
          </a:p>
          <a:p>
            <a:pPr lvl="3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47323" y="1521070"/>
            <a:ext cx="4897315" cy="87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83" y="957634"/>
            <a:ext cx="2519001" cy="5202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1108" y="957634"/>
            <a:ext cx="553915" cy="52020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93864" y="1073389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타원형 설명선 27"/>
          <p:cNvSpPr/>
          <p:nvPr/>
        </p:nvSpPr>
        <p:spPr>
          <a:xfrm rot="7160683">
            <a:off x="1459324" y="2050352"/>
            <a:ext cx="3229248" cy="3648262"/>
          </a:xfrm>
          <a:prstGeom prst="wedgeEllipseCallout">
            <a:avLst>
              <a:gd name="adj1" fmla="val -29560"/>
              <a:gd name="adj2" fmla="val 79067"/>
            </a:avLst>
          </a:prstGeom>
          <a:ln w="28575">
            <a:solidFill>
              <a:srgbClr val="11793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693861" y="1217735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3860" y="1340089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97623" y="3020633"/>
            <a:ext cx="18185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⊙"/>
            </a:pP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메뉴 보기</a:t>
            </a:r>
            <a:endParaRPr lang="en-US" altLang="ko-KR" sz="22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endParaRPr lang="en-US" altLang="ko-KR" sz="2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충전 하기</a:t>
            </a:r>
            <a:endParaRPr lang="en-US" altLang="ko-KR" sz="22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endParaRPr lang="en-US" altLang="ko-KR" sz="2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사용 내역</a:t>
            </a:r>
            <a:endParaRPr lang="ko-KR" altLang="en-US" sz="2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97478" y="828621"/>
            <a:ext cx="2297424" cy="369332"/>
          </a:xfrm>
          <a:prstGeom prst="rect">
            <a:avLst/>
          </a:prstGeom>
          <a:ln w="28575">
            <a:solidFill>
              <a:srgbClr val="11793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2017.05.24 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점심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79997" y="1271109"/>
            <a:ext cx="4732386" cy="51090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sz="2000" b="1" u="sng" dirty="0" smtClean="0">
                <a:solidFill>
                  <a:srgbClr val="1A04BC"/>
                </a:solidFill>
              </a:rPr>
              <a:t>학생회관</a:t>
            </a:r>
            <a:r>
              <a:rPr lang="ko-KR" altLang="en-US" sz="2000" b="1" dirty="0" smtClean="0">
                <a:solidFill>
                  <a:srgbClr val="1A04BC"/>
                </a:solidFill>
              </a:rPr>
              <a:t> 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환경과학대</a:t>
            </a:r>
            <a:r>
              <a:rPr lang="ko-KR" altLang="en-US" dirty="0" smtClean="0"/>
              <a:t>    </a:t>
            </a:r>
            <a:r>
              <a:rPr lang="ko-KR" altLang="en-US" dirty="0" smtClean="0"/>
              <a:t>기숙사</a:t>
            </a:r>
            <a:endParaRPr lang="en-US" altLang="ko-KR" dirty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a typeface="문체부 바탕체" panose="02030609000101010101" pitchFamily="17" charset="-127"/>
              </a:rPr>
              <a:t>조식</a:t>
            </a:r>
            <a:endParaRPr lang="en-US" altLang="ko-KR" b="1" dirty="0" smtClean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ea typeface="문체부 바탕체" panose="02030609000101010101" pitchFamily="17" charset="-127"/>
              </a:rPr>
              <a:t>[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한식 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3,500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원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ea typeface="문체부 바탕체" panose="02030609000101010101" pitchFamily="17" charset="-127"/>
              </a:rPr>
              <a:t>불맛제육볶음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쌀밥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시금치국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err="1" smtClean="0">
                <a:ea typeface="문체부 바탕체" panose="02030609000101010101" pitchFamily="17" charset="-127"/>
              </a:rPr>
              <a:t>데친두부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*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양념장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ea typeface="문체부 바탕체" panose="02030609000101010101" pitchFamily="17" charset="-127"/>
              </a:rPr>
              <a:t>숙주당근나물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배추김치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ea typeface="문체부 바탕체" panose="02030609000101010101" pitchFamily="17" charset="-127"/>
              </a:rPr>
              <a:t>[</a:t>
            </a:r>
            <a:r>
              <a:rPr lang="ko-KR" altLang="en-US" sz="1400" b="1" dirty="0" err="1" smtClean="0">
                <a:ea typeface="문체부 바탕체" panose="02030609000101010101" pitchFamily="17" charset="-127"/>
              </a:rPr>
              <a:t>직화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 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3,000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원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ea typeface="문체부 바탕체" panose="02030609000101010101" pitchFamily="17" charset="-127"/>
              </a:rPr>
              <a:t>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치즈부대찌개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쌀밥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err="1" smtClean="0">
                <a:ea typeface="문체부 바탕체" panose="02030609000101010101" pitchFamily="17" charset="-127"/>
              </a:rPr>
              <a:t>단호박전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배추김치</a:t>
            </a:r>
            <a:endParaRPr lang="en-US" altLang="ko-KR" sz="1600" dirty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a typeface="문체부 바탕체" panose="02030609000101010101" pitchFamily="17" charset="-127"/>
              </a:rPr>
              <a:t>중식</a:t>
            </a:r>
            <a:endParaRPr lang="en-US" altLang="ko-KR" b="1" dirty="0" smtClean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ea typeface="문체부 바탕체" panose="02030609000101010101" pitchFamily="17" charset="-127"/>
              </a:rPr>
              <a:t>[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일품 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3,500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원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ea typeface="문체부 바탕체" panose="02030609000101010101" pitchFamily="17" charset="-127"/>
              </a:rPr>
              <a:t>너비아니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 </a:t>
            </a:r>
            <a:r>
              <a:rPr lang="ko-KR" altLang="en-US" sz="1400" dirty="0" err="1" smtClean="0">
                <a:ea typeface="문체부 바탕체" panose="02030609000101010101" pitchFamily="17" charset="-127"/>
              </a:rPr>
              <a:t>마요덮밥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요구르트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시금치국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ea typeface="문체부 바탕체" panose="02030609000101010101" pitchFamily="17" charset="-127"/>
              </a:rPr>
              <a:t>[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프리미엄 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4,000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원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ea typeface="문체부 바탕체" panose="02030609000101010101" pitchFamily="17" charset="-127"/>
              </a:rPr>
              <a:t>쌀국수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해물칠리볶음밥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시금치국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err="1" smtClean="0">
                <a:ea typeface="문체부 바탕체" panose="02030609000101010101" pitchFamily="17" charset="-127"/>
              </a:rPr>
              <a:t>모듬춘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ea typeface="문체부 바탕체" panose="02030609000101010101" pitchFamily="17" charset="-127"/>
              </a:rPr>
              <a:t>권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배추김치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ea typeface="문체부 바탕체" panose="02030609000101010101" pitchFamily="17" charset="-127"/>
              </a:rPr>
              <a:t>[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스낵 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2,500</a:t>
            </a:r>
            <a:r>
              <a:rPr lang="ko-KR" altLang="en-US" sz="1400" b="1" dirty="0" smtClean="0">
                <a:ea typeface="문체부 바탕체" panose="02030609000101010101" pitchFamily="17" charset="-127"/>
              </a:rPr>
              <a:t>원</a:t>
            </a:r>
            <a:r>
              <a:rPr lang="en-US" altLang="ko-KR" sz="1400" b="1" dirty="0" smtClean="0">
                <a:ea typeface="문체부 바탕체" panose="02030609000101010101" pitchFamily="17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ea typeface="문체부 바탕체" panose="02030609000101010101" pitchFamily="17" charset="-127"/>
              </a:rPr>
              <a:t>토핑라면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(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꼬치어묵라면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),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쌀밥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,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배추김치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29029" y="64778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보기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701711" y="257163"/>
            <a:ext cx="499190" cy="3996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6754466" y="346542"/>
            <a:ext cx="40410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54463" y="455720"/>
            <a:ext cx="40410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754462" y="578074"/>
            <a:ext cx="40410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579997" y="3613607"/>
            <a:ext cx="5096608" cy="88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560553" y="1655901"/>
            <a:ext cx="5096608" cy="88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7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5798" y="231744"/>
            <a:ext cx="4997825" cy="602428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94592" y="828892"/>
            <a:ext cx="4989031" cy="87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51" y="259977"/>
            <a:ext cx="2519001" cy="520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0139" y="83768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2017.05.24 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점심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18645"/>
              </p:ext>
            </p:extLst>
          </p:nvPr>
        </p:nvGraphicFramePr>
        <p:xfrm>
          <a:off x="694592" y="1215813"/>
          <a:ext cx="4989033" cy="5080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11">
                  <a:extLst>
                    <a:ext uri="{9D8B030D-6E8A-4147-A177-3AD203B41FA5}">
                      <a16:colId xmlns:a16="http://schemas.microsoft.com/office/drawing/2014/main" val="292518257"/>
                    </a:ext>
                  </a:extLst>
                </a:gridCol>
                <a:gridCol w="699363">
                  <a:extLst>
                    <a:ext uri="{9D8B030D-6E8A-4147-A177-3AD203B41FA5}">
                      <a16:colId xmlns:a16="http://schemas.microsoft.com/office/drawing/2014/main" val="3303866525"/>
                    </a:ext>
                  </a:extLst>
                </a:gridCol>
                <a:gridCol w="2626659">
                  <a:extLst>
                    <a:ext uri="{9D8B030D-6E8A-4147-A177-3AD203B41FA5}">
                      <a16:colId xmlns:a16="http://schemas.microsoft.com/office/drawing/2014/main" val="2271941944"/>
                    </a:ext>
                  </a:extLst>
                </a:gridCol>
              </a:tblGrid>
              <a:tr h="151816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i="0" dirty="0" smtClean="0"/>
                    </a:p>
                    <a:p>
                      <a:pPr algn="ctr" latinLnBrk="1"/>
                      <a:r>
                        <a:rPr lang="en-US" altLang="ko-KR" i="0" dirty="0" smtClean="0"/>
                        <a:t>22</a:t>
                      </a:r>
                      <a:r>
                        <a:rPr lang="ko-KR" altLang="en-US" i="0" dirty="0" smtClean="0"/>
                        <a:t>일 </a:t>
                      </a:r>
                      <a:r>
                        <a:rPr lang="en-US" altLang="ko-KR" i="0" dirty="0" smtClean="0"/>
                        <a:t>(</a:t>
                      </a:r>
                      <a:r>
                        <a:rPr lang="ko-KR" altLang="en-US" i="0" dirty="0" smtClean="0"/>
                        <a:t>월</a:t>
                      </a:r>
                      <a:r>
                        <a:rPr lang="en-US" altLang="ko-KR" i="0" dirty="0" smtClean="0"/>
                        <a:t>)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조식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한식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간장제육깻잎볶음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쌀밥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계란 파국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명엽채조림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콩자반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직화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육개장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쌀밥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연두부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*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양념장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0192"/>
                  </a:ext>
                </a:extLst>
              </a:tr>
              <a:tr h="12491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중식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일품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샐러드파스타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&amp;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치킨가라아게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계란 파국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ea typeface="문체부 바탕체" panose="02030609000101010101" pitchFamily="17" charset="-127"/>
                        </a:rPr>
                        <a:t>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  <a:p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양식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돈꼬노미야끼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쌀밥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계란 파국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</a:t>
                      </a:r>
                    </a:p>
                    <a:p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마카로니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후르츠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 샐러드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75819"/>
                  </a:ext>
                </a:extLst>
              </a:tr>
              <a:tr h="4279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err="1" smtClean="0"/>
                        <a:t>석식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6038"/>
                  </a:ext>
                </a:extLst>
              </a:tr>
              <a:tr h="427946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i="0" dirty="0" smtClean="0"/>
                    </a:p>
                    <a:p>
                      <a:pPr algn="ctr" latinLnBrk="1"/>
                      <a:endParaRPr lang="en-US" altLang="ko-KR" i="0" dirty="0" smtClean="0"/>
                    </a:p>
                    <a:p>
                      <a:pPr algn="ctr" latinLnBrk="1"/>
                      <a:r>
                        <a:rPr lang="en-US" altLang="ko-KR" i="0" dirty="0" smtClean="0"/>
                        <a:t>23</a:t>
                      </a:r>
                      <a:r>
                        <a:rPr lang="ko-KR" altLang="en-US" i="0" dirty="0" smtClean="0"/>
                        <a:t>일 </a:t>
                      </a:r>
                      <a:r>
                        <a:rPr lang="en-US" altLang="ko-KR" i="0" dirty="0" smtClean="0"/>
                        <a:t>(</a:t>
                      </a:r>
                      <a:r>
                        <a:rPr lang="ko-KR" altLang="en-US" i="0" dirty="0" smtClean="0"/>
                        <a:t>화</a:t>
                      </a:r>
                      <a:r>
                        <a:rPr lang="en-US" altLang="ko-KR" i="0" dirty="0" smtClean="0"/>
                        <a:t>)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조식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44499"/>
                  </a:ext>
                </a:extLst>
              </a:tr>
              <a:tr h="4279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중식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13473"/>
                  </a:ext>
                </a:extLst>
              </a:tr>
              <a:tr h="4279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err="1" smtClean="0"/>
                        <a:t>석식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31427"/>
                  </a:ext>
                </a:extLst>
              </a:tr>
              <a:tr h="427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24</a:t>
                      </a:r>
                      <a:r>
                        <a:rPr lang="ko-KR" altLang="en-US" i="0" dirty="0" smtClean="0"/>
                        <a:t>일 </a:t>
                      </a:r>
                      <a:r>
                        <a:rPr lang="en-US" altLang="ko-KR" i="0" dirty="0" smtClean="0"/>
                        <a:t>(</a:t>
                      </a:r>
                      <a:r>
                        <a:rPr lang="ko-KR" altLang="en-US" i="0" dirty="0" smtClean="0"/>
                        <a:t>수</a:t>
                      </a:r>
                      <a:r>
                        <a:rPr lang="en-US" altLang="ko-KR" i="0" dirty="0" smtClean="0"/>
                        <a:t>)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5513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42685" y="6447158"/>
            <a:ext cx="11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주간 메뉴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91161" y="259977"/>
            <a:ext cx="5346415" cy="607866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199956" y="875441"/>
            <a:ext cx="5336833" cy="16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80" y="303210"/>
            <a:ext cx="2664719" cy="55029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85171" y="303210"/>
            <a:ext cx="603627" cy="5344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346497" y="418966"/>
            <a:ext cx="488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346494" y="563312"/>
            <a:ext cx="488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346493" y="685666"/>
            <a:ext cx="488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2417" y="259977"/>
            <a:ext cx="553915" cy="52020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805173" y="375732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05170" y="520078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05169" y="642432"/>
            <a:ext cx="4484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81145" y="1031044"/>
            <a:ext cx="510909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사용내역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카드 충전 </a:t>
            </a:r>
            <a:r>
              <a:rPr lang="en-US" altLang="ko-KR" dirty="0" smtClean="0"/>
              <a:t>			    +10,000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환경과학대학    </a:t>
            </a:r>
            <a:r>
              <a:rPr lang="en-US" altLang="ko-KR" dirty="0" smtClean="0"/>
              <a:t>		     -3,500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인성관</a:t>
            </a:r>
            <a:r>
              <a:rPr lang="en-US" altLang="ko-KR" dirty="0" smtClean="0"/>
              <a:t>		                -2,500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인성관</a:t>
            </a:r>
            <a:r>
              <a:rPr lang="ko-KR" altLang="en-US" dirty="0" smtClean="0"/>
              <a:t> </a:t>
            </a:r>
            <a:r>
              <a:rPr lang="en-US" altLang="ko-KR" dirty="0" smtClean="0"/>
              <a:t>			     -3,500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환경과학대학     </a:t>
            </a:r>
            <a:r>
              <a:rPr lang="en-US" altLang="ko-KR" dirty="0" smtClean="0"/>
              <a:t>	                -7,000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카드 충전 </a:t>
            </a:r>
            <a:r>
              <a:rPr lang="en-US" altLang="ko-KR" dirty="0" smtClean="0"/>
              <a:t>		                +20,000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346493" y="1380565"/>
            <a:ext cx="4931107" cy="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3" y="1553891"/>
            <a:ext cx="386001" cy="38600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59" y="4791502"/>
            <a:ext cx="488650" cy="488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732494" y="1939892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2017.05.24 13:11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0424987" y="6060733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잔액 </a:t>
            </a:r>
            <a:r>
              <a:rPr lang="en-US" altLang="ko-KR" sz="1100" dirty="0" smtClean="0"/>
              <a:t>: 20,000</a:t>
            </a:r>
            <a:r>
              <a:rPr lang="ko-KR" altLang="en-US" sz="1100" dirty="0" smtClean="0"/>
              <a:t>원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660776" y="6036512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2017.05.15 10:11</a:t>
            </a:r>
            <a:endParaRPr lang="ko-KR" altLang="en-US" sz="11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2" y="5668730"/>
            <a:ext cx="386001" cy="3860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424987" y="5280152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잔액 </a:t>
            </a:r>
            <a:r>
              <a:rPr lang="en-US" altLang="ko-KR" sz="1100" dirty="0" smtClean="0"/>
              <a:t>: 13,000</a:t>
            </a:r>
            <a:r>
              <a:rPr lang="ko-KR" altLang="en-US" sz="1100" dirty="0" smtClean="0"/>
              <a:t>원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59" y="3957475"/>
            <a:ext cx="488650" cy="4886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424987" y="4446125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잔액 </a:t>
            </a:r>
            <a:r>
              <a:rPr lang="en-US" altLang="ko-KR" sz="1100" dirty="0" smtClean="0"/>
              <a:t>: 9,500</a:t>
            </a:r>
            <a:r>
              <a:rPr lang="ko-KR" altLang="en-US" sz="1100" dirty="0" smtClean="0"/>
              <a:t>원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59" y="3101073"/>
            <a:ext cx="488650" cy="4886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59" y="2344713"/>
            <a:ext cx="488650" cy="4886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429062" y="3570200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잔액 </a:t>
            </a:r>
            <a:r>
              <a:rPr lang="en-US" altLang="ko-KR" sz="1100" dirty="0" smtClean="0"/>
              <a:t>: 7,000</a:t>
            </a:r>
            <a:r>
              <a:rPr lang="ko-KR" altLang="en-US" sz="1100" dirty="0" smtClean="0"/>
              <a:t>원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0427850" y="2789619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잔액 </a:t>
            </a:r>
            <a:r>
              <a:rPr lang="en-US" altLang="ko-KR" sz="1100" dirty="0" smtClean="0"/>
              <a:t>: 3,500</a:t>
            </a:r>
            <a:r>
              <a:rPr lang="ko-KR" altLang="en-US" sz="1100" dirty="0" smtClean="0"/>
              <a:t>원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0424987" y="2009038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잔액 </a:t>
            </a:r>
            <a:r>
              <a:rPr lang="en-US" altLang="ko-KR" sz="1100" dirty="0" smtClean="0"/>
              <a:t>: 13,500</a:t>
            </a:r>
            <a:r>
              <a:rPr lang="ko-KR" altLang="en-US" sz="1100" dirty="0" smtClean="0"/>
              <a:t>원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831309" y="275562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2017.05.23 12:09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831309" y="361593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2017.05.19 11:45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831309" y="4439912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2017.05.17 11:33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839001" y="5265917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2017.05.15 12:13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239524" y="6429156"/>
            <a:ext cx="11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997" y="385483"/>
            <a:ext cx="5346415" cy="619264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657350" lvl="3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53579" y="1054736"/>
            <a:ext cx="5336833" cy="16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03" y="482505"/>
            <a:ext cx="2664719" cy="5502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8794" y="482505"/>
            <a:ext cx="603627" cy="5344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0120" y="598261"/>
            <a:ext cx="488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0117" y="742607"/>
            <a:ext cx="488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0116" y="864961"/>
            <a:ext cx="4886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768" y="12103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QR </a:t>
            </a:r>
            <a:r>
              <a:rPr lang="ko-KR" altLang="en-US" dirty="0" smtClean="0"/>
              <a:t>충전하기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00116" y="1559860"/>
            <a:ext cx="4931107" cy="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45" y="1918345"/>
            <a:ext cx="1258436" cy="125843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020400" y="2095222"/>
            <a:ext cx="2135693" cy="88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장보현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학번 </a:t>
            </a:r>
            <a:r>
              <a:rPr lang="en-US" altLang="ko-KR" sz="1400" dirty="0" smtClean="0"/>
              <a:t>: 201433027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0116" y="34085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충전 금액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7854" y="3855698"/>
            <a:ext cx="8018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1,000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698617" y="3864661"/>
            <a:ext cx="8018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709380" y="3864661"/>
            <a:ext cx="8018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670" y="3855697"/>
            <a:ext cx="8018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en-US" altLang="ko-KR" sz="1400" dirty="0" smtClean="0"/>
              <a:t>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20433" y="3864661"/>
            <a:ext cx="901209" cy="307777"/>
          </a:xfrm>
          <a:prstGeom prst="rect">
            <a:avLst/>
          </a:prstGeom>
          <a:solidFill>
            <a:srgbClr val="11793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10,000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0116" y="4507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 수단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2454" y="5056314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신용카드 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실시간 계좌이체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휴대폰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16" y="5133915"/>
            <a:ext cx="250656" cy="2506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804" y="5133915"/>
            <a:ext cx="250656" cy="25065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246" y="5106883"/>
            <a:ext cx="288516" cy="288516"/>
          </a:xfrm>
          <a:prstGeom prst="ellipse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43603" y="5924552"/>
            <a:ext cx="3576917" cy="461665"/>
          </a:xfrm>
          <a:prstGeom prst="rect">
            <a:avLst/>
          </a:prstGeom>
          <a:solidFill>
            <a:srgbClr val="11793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충전 하기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30197" y="5536599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충전 후 예상 잔액 </a:t>
            </a:r>
            <a:r>
              <a:rPr lang="en-US" altLang="ko-KR" sz="1200" dirty="0" smtClean="0"/>
              <a:t>: </a:t>
            </a:r>
            <a:r>
              <a:rPr lang="en-US" altLang="ko-KR" sz="1400" b="1" dirty="0" smtClean="0">
                <a:solidFill>
                  <a:srgbClr val="1A04BC"/>
                </a:solidFill>
              </a:rPr>
              <a:t>13,000</a:t>
            </a:r>
            <a:r>
              <a:rPr lang="ko-KR" altLang="en-US" sz="1400" b="1" dirty="0">
                <a:solidFill>
                  <a:srgbClr val="1A04BC"/>
                </a:solidFill>
              </a:rPr>
              <a:t>원</a:t>
            </a:r>
            <a:endParaRPr lang="ko-KR" altLang="en-US" sz="1200" b="1" dirty="0">
              <a:solidFill>
                <a:srgbClr val="1A04BC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 b="8743"/>
          <a:stretch/>
        </p:blipFill>
        <p:spPr>
          <a:xfrm>
            <a:off x="7017423" y="404849"/>
            <a:ext cx="3850481" cy="600733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9393826" y="1694329"/>
            <a:ext cx="1408646" cy="307777"/>
          </a:xfrm>
          <a:prstGeom prst="rect">
            <a:avLst/>
          </a:prstGeom>
          <a:solidFill>
            <a:srgbClr val="235E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4015" y="956248"/>
            <a:ext cx="1561044" cy="307777"/>
          </a:xfrm>
          <a:prstGeom prst="rect">
            <a:avLst/>
          </a:prstGeom>
          <a:solidFill>
            <a:srgbClr val="235E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2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201</Words>
  <Application>Microsoft Office PowerPoint</Application>
  <PresentationFormat>와이드스크린</PresentationFormat>
  <Paragraphs>102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문체부 바탕체</vt:lpstr>
      <vt:lpstr>휴먼모음T</vt:lpstr>
      <vt:lpstr>휴먼옛체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장보현</dc:creator>
  <cp:lastModifiedBy>장보현</cp:lastModifiedBy>
  <cp:revision>22</cp:revision>
  <dcterms:created xsi:type="dcterms:W3CDTF">2017-05-23T12:07:07Z</dcterms:created>
  <dcterms:modified xsi:type="dcterms:W3CDTF">2017-05-23T15:03:24Z</dcterms:modified>
</cp:coreProperties>
</file>