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3" r:id="rId7"/>
    <p:sldId id="261" r:id="rId8"/>
    <p:sldId id="274" r:id="rId9"/>
    <p:sldId id="262" r:id="rId10"/>
    <p:sldId id="264" r:id="rId11"/>
    <p:sldId id="263" r:id="rId12"/>
    <p:sldId id="275" r:id="rId13"/>
    <p:sldId id="276" r:id="rId14"/>
    <p:sldId id="265" r:id="rId15"/>
    <p:sldId id="266" r:id="rId16"/>
    <p:sldId id="267" r:id="rId17"/>
    <p:sldId id="277" r:id="rId18"/>
    <p:sldId id="270" r:id="rId19"/>
    <p:sldId id="271" r:id="rId20"/>
    <p:sldId id="272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D0684-026B-EC72-F3BF-DBE03CC67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691B7D-A65D-27E2-3A63-FF945D986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37246-2201-82E8-830E-C431C50A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8389-D34B-42E9-B798-099E339033D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69815-811B-34A1-BD68-482563DD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C69AE-5EE0-8BC5-8262-CCDD1F49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2FF8-C548-472F-B1E7-6D9500212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3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8C279-D1E2-B6D5-7DD7-7F82611C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2710D-6458-269E-8AAA-2C8E198B4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288D-C4D0-66AE-3CF6-6169877E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8389-D34B-42E9-B798-099E339033D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7D2B4-C752-CF55-533C-A9870111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21767-FE01-9D93-DBDE-26481D11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2FF8-C548-472F-B1E7-6D9500212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46407B-76EB-AB2F-0D50-AC4CC236E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25E51D-EF01-08DA-7D08-972B5759C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2C647-F67F-2D5B-413D-2B62B659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8389-D34B-42E9-B798-099E339033D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EFC62-94AD-24FA-B48D-77391F6A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90CB0-17AA-6904-DFB6-5B51860F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2FF8-C548-472F-B1E7-6D9500212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28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2A7D0-192F-D1CC-E6C2-80426F82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4F255-7ED4-53F3-8527-73F6B5F1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7BAEF-0373-3DF1-069A-EA7539DB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8389-D34B-42E9-B798-099E339033D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30AFD-59C7-7A72-8151-80F12D7A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A207A-514D-47DA-EB32-37A6149D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2FF8-C548-472F-B1E7-6D9500212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9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9AF4C-D2E1-B1F9-D515-770133DF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CF081-0E4A-48C3-A925-C20D4156D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DB7A8-C1BF-081C-0F13-D8CD6DD7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8389-D34B-42E9-B798-099E339033D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8312C-97AC-8790-99A0-376DCD5A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8DE04-770F-2FC5-529C-910FA810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2FF8-C548-472F-B1E7-6D9500212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8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A32E-704F-2B49-802A-CAF77CC3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69238-B2BF-FBC6-E18A-C3F364DB4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072BA5-028D-0029-5632-4340D4CEE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A1AB6-E974-AB1A-DC5A-08248C92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8389-D34B-42E9-B798-099E339033D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B6C5F-A222-DDAA-6A45-E44DF9D9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DF21C-BF87-5953-D088-2569BFB1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2FF8-C548-472F-B1E7-6D9500212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1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A3DCF-FE11-EAC5-74F3-F80C4981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CD708-B863-58C6-25E9-5D6626105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3849B-DDB6-D3FC-1CCD-078CFA0BE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635DCA-B96B-66CD-B741-910D5299E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384FD-502D-41FC-F61F-495F1FB5D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0F7025-93C3-3C2C-10AF-73C0AB22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8389-D34B-42E9-B798-099E339033D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D10DC9-BDD5-7F72-F085-35EDD923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31B198-A920-7D2E-357E-65E79262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2FF8-C548-472F-B1E7-6D9500212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1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03ADD-CB8B-DD6C-C50F-826F9E9A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AAB6B-CEDF-3CA4-D57F-CDAD3789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8389-D34B-42E9-B798-099E339033D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1CE70-A527-AA08-153F-FFAF2869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04DCE6-B672-2978-C35E-EAEDFE21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2FF8-C548-472F-B1E7-6D9500212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4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5E3A31-B42F-2B4E-D187-895674E8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8389-D34B-42E9-B798-099E339033D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EB1593-B387-C599-B6D4-46F692FB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ED3D67-3728-211C-0CF5-055D65C5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2FF8-C548-472F-B1E7-6D9500212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2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599DD-D238-8E9F-6561-4F7552E2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1B9DB-A2F2-6106-A23F-7E905C851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7F34D6-440F-BE48-B8AB-775CF8FF7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38D37-B79D-17D3-3A7B-21008A32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8389-D34B-42E9-B798-099E339033D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4228F-D406-7BF2-8741-94EAD613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312D2-7DC3-5EEB-1AF6-006720D0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2FF8-C548-472F-B1E7-6D9500212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0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2B223-545D-9396-7430-ACB3042C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AE81FC-0DDB-3FCE-68B1-DEF7792BD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5865DE-B908-846D-7CBC-E7F620506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F6DCB-C9DA-DCD6-AE1D-398AC6A5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8389-D34B-42E9-B798-099E339033D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ED9BA-E56E-6978-09CB-57738ECD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3C344-D0B5-0214-8000-0EA875D8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2FF8-C548-472F-B1E7-6D9500212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9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20BD33-F154-4345-3598-57E5316C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4C2E6-07F8-F298-E7A6-88A691EB2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4184F-D702-06AB-75F7-58DB2C2B1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8389-D34B-42E9-B798-099E339033D5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2188F-BADC-02CB-5992-5FC7BF2B9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98FEA-C570-896C-700D-59B4346B1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2FF8-C548-472F-B1E7-6D9500212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shopping.naver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D0601-8F55-D6EF-3F3C-55765A0A1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인터넷 프로그래밍 및 응용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BC5D51-82D0-C0CD-CAF1-862FE63B1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20171300 </a:t>
            </a:r>
            <a:r>
              <a:rPr lang="ko-KR" altLang="en-US" dirty="0"/>
              <a:t>지용환</a:t>
            </a:r>
          </a:p>
        </p:txBody>
      </p:sp>
    </p:spTree>
    <p:extLst>
      <p:ext uri="{BB962C8B-B14F-4D97-AF65-F5344CB8AC3E}">
        <p14:creationId xmlns:p14="http://schemas.microsoft.com/office/powerpoint/2010/main" val="139408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0E05605-F260-9547-B0A4-358AA754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7999"/>
            <a:ext cx="10515600" cy="1858963"/>
          </a:xfrm>
        </p:spPr>
        <p:txBody>
          <a:bodyPr/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이후 </a:t>
            </a:r>
            <a:r>
              <a:rPr lang="ko-KR" altLang="en-US" dirty="0" err="1"/>
              <a:t>포맷팅을</a:t>
            </a:r>
            <a:r>
              <a:rPr lang="ko-KR" altLang="en-US" dirty="0"/>
              <a:t> 하고 </a:t>
            </a:r>
            <a:r>
              <a:rPr lang="en-US" altLang="ko-KR" dirty="0"/>
              <a:t>sort</a:t>
            </a:r>
            <a:r>
              <a:rPr lang="ko-KR" altLang="en-US" dirty="0"/>
              <a:t>를 이용해 간단히 오름차순으로 </a:t>
            </a:r>
            <a:r>
              <a:rPr lang="en-US" altLang="ko-KR" dirty="0"/>
              <a:t>sorting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그후 </a:t>
            </a:r>
            <a:r>
              <a:rPr lang="en-US" altLang="ko-KR" dirty="0" err="1"/>
              <a:t>db</a:t>
            </a:r>
            <a:r>
              <a:rPr lang="ko-KR" altLang="en-US" dirty="0"/>
              <a:t>에 저장 및 </a:t>
            </a:r>
            <a:r>
              <a:rPr lang="en-US" altLang="ko-KR" dirty="0"/>
              <a:t>react</a:t>
            </a:r>
            <a:r>
              <a:rPr lang="ko-KR" altLang="en-US" dirty="0"/>
              <a:t>로 </a:t>
            </a:r>
            <a:r>
              <a:rPr lang="ko-KR" altLang="en-US" dirty="0" err="1"/>
              <a:t>크롤링</a:t>
            </a:r>
            <a:r>
              <a:rPr lang="ko-KR" altLang="en-US" dirty="0"/>
              <a:t> 결과 반환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05CFAD-C278-79D7-AC64-A6D5E84E7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2260"/>
            <a:ext cx="8069685" cy="286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6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0437B4-ADE7-7916-9BB6-E7F78C67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8133"/>
            <a:ext cx="10515600" cy="1638830"/>
          </a:xfrm>
        </p:spPr>
        <p:txBody>
          <a:bodyPr/>
          <a:lstStyle/>
          <a:p>
            <a:r>
              <a:rPr lang="ko-KR" altLang="en-US" dirty="0" err="1"/>
              <a:t>크롤링은</a:t>
            </a:r>
            <a:r>
              <a:rPr lang="ko-KR" altLang="en-US" dirty="0"/>
              <a:t> </a:t>
            </a:r>
            <a:r>
              <a:rPr lang="en-US" altLang="ko-KR" dirty="0" err="1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없을때만</a:t>
            </a:r>
            <a:r>
              <a:rPr lang="en-US" altLang="ko-KR" dirty="0"/>
              <a:t>, </a:t>
            </a:r>
            <a:r>
              <a:rPr lang="ko-KR" altLang="en-US" dirty="0"/>
              <a:t>새롭게 크롤링하고 이미 결과가 </a:t>
            </a:r>
            <a:r>
              <a:rPr lang="en-US" altLang="ko-KR" dirty="0" err="1"/>
              <a:t>db</a:t>
            </a:r>
            <a:r>
              <a:rPr lang="ko-KR" altLang="en-US" dirty="0"/>
              <a:t>에 저장되어 있을 경우</a:t>
            </a:r>
            <a:r>
              <a:rPr lang="en-US" altLang="ko-KR" dirty="0"/>
              <a:t>, </a:t>
            </a:r>
            <a:r>
              <a:rPr lang="en-US" altLang="ko-KR" dirty="0" err="1"/>
              <a:t>db</a:t>
            </a:r>
            <a:r>
              <a:rPr lang="ko-KR" altLang="en-US" dirty="0"/>
              <a:t>를 읽어 그것을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361236-1CF9-EB5F-899C-9041C89F1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6962"/>
            <a:ext cx="6392333" cy="13811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E6D4CD-F98B-9C05-5880-3A78BFD79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06203"/>
            <a:ext cx="7103533" cy="16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D8A6E-B393-88A4-27A9-DA76E302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725"/>
            <a:ext cx="10515600" cy="864961"/>
          </a:xfrm>
        </p:spPr>
        <p:txBody>
          <a:bodyPr/>
          <a:lstStyle/>
          <a:p>
            <a:r>
              <a:rPr lang="en-US" altLang="ko-KR" dirty="0"/>
              <a:t>Routes/datas.js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7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43FAC-A587-7FF8-6FC6-AFAC20121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1599"/>
            <a:ext cx="10515600" cy="2265363"/>
          </a:xfrm>
        </p:spPr>
        <p:txBody>
          <a:bodyPr/>
          <a:lstStyle/>
          <a:p>
            <a:r>
              <a:rPr lang="ko-KR" altLang="en-US" dirty="0"/>
              <a:t>단순히 </a:t>
            </a:r>
            <a:r>
              <a:rPr lang="en-US" altLang="ko-KR" dirty="0" err="1"/>
              <a:t>db</a:t>
            </a:r>
            <a:r>
              <a:rPr lang="ko-KR" altLang="en-US" dirty="0"/>
              <a:t>에 서 모든 정보를 </a:t>
            </a:r>
            <a:r>
              <a:rPr lang="en-US" altLang="ko-KR" dirty="0"/>
              <a:t>find</a:t>
            </a:r>
            <a:r>
              <a:rPr lang="ko-KR" altLang="en-US" dirty="0"/>
              <a:t>해 그 값을 그대로 </a:t>
            </a:r>
            <a:r>
              <a:rPr lang="en-US" altLang="ko-KR" dirty="0"/>
              <a:t>react</a:t>
            </a:r>
            <a:r>
              <a:rPr lang="ko-KR" altLang="en-US" dirty="0"/>
              <a:t>에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84F02D-075C-B8B3-0E41-4A7497F7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766"/>
            <a:ext cx="7103533" cy="28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2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ECC8D4-E13C-9CCF-4DD5-86B867BC7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525463"/>
            <a:ext cx="4071408" cy="3899818"/>
          </a:xfr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E96810D0-3A6A-B733-B693-E5AB8E0CC716}"/>
              </a:ext>
            </a:extLst>
          </p:cNvPr>
          <p:cNvSpPr txBox="1">
            <a:spLocks/>
          </p:cNvSpPr>
          <p:nvPr/>
        </p:nvSpPr>
        <p:spPr>
          <a:xfrm>
            <a:off x="838200" y="4538133"/>
            <a:ext cx="10515600" cy="1638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Mongodb</a:t>
            </a:r>
            <a:r>
              <a:rPr lang="ko-KR" altLang="en-US" dirty="0"/>
              <a:t>의 스키마</a:t>
            </a:r>
            <a:r>
              <a:rPr lang="en-US" altLang="ko-KR" dirty="0"/>
              <a:t>(</a:t>
            </a:r>
            <a:r>
              <a:rPr lang="ko-KR" altLang="en-US" dirty="0"/>
              <a:t>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92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D8A6E-B393-88A4-27A9-DA76E302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725"/>
            <a:ext cx="10515600" cy="864961"/>
          </a:xfrm>
        </p:spPr>
        <p:txBody>
          <a:bodyPr/>
          <a:lstStyle/>
          <a:p>
            <a:r>
              <a:rPr lang="en-US" altLang="ko-KR" dirty="0"/>
              <a:t>frontend(react)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66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8F1CF2-0D33-F002-443F-CBF202A6C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875" y="558800"/>
            <a:ext cx="6829325" cy="3195609"/>
          </a:xfrm>
        </p:spPr>
      </p:pic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34C3706F-7A39-1C57-BAD2-7B4003BBA9A4}"/>
              </a:ext>
            </a:extLst>
          </p:cNvPr>
          <p:cNvSpPr txBox="1">
            <a:spLocks/>
          </p:cNvSpPr>
          <p:nvPr/>
        </p:nvSpPr>
        <p:spPr>
          <a:xfrm>
            <a:off x="838200" y="4538133"/>
            <a:ext cx="10515600" cy="1638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Npm</a:t>
            </a:r>
            <a:r>
              <a:rPr lang="en-US" altLang="ko-KR" dirty="0"/>
              <a:t> start</a:t>
            </a:r>
            <a:r>
              <a:rPr lang="ko-KR" altLang="en-US" dirty="0"/>
              <a:t>시 </a:t>
            </a:r>
            <a:r>
              <a:rPr lang="en-US" altLang="ko-KR" dirty="0"/>
              <a:t>app.js</a:t>
            </a:r>
            <a:r>
              <a:rPr lang="ko-KR" altLang="en-US" dirty="0"/>
              <a:t>가 실행되는데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dirty="0"/>
              <a:t>./pages</a:t>
            </a:r>
            <a:r>
              <a:rPr lang="ko-KR" altLang="en-US" dirty="0"/>
              <a:t>에서 </a:t>
            </a:r>
            <a:r>
              <a:rPr lang="en-US" altLang="ko-KR" dirty="0"/>
              <a:t>return</a:t>
            </a:r>
            <a:r>
              <a:rPr lang="ko-KR" altLang="en-US" dirty="0"/>
              <a:t>을 받은 결과</a:t>
            </a:r>
            <a:r>
              <a:rPr lang="en-US" altLang="ko-KR" dirty="0"/>
              <a:t>(</a:t>
            </a:r>
            <a:r>
              <a:rPr lang="ko-KR" altLang="en-US" dirty="0"/>
              <a:t>혹은 태그</a:t>
            </a:r>
            <a:r>
              <a:rPr lang="en-US" altLang="ko-KR" dirty="0"/>
              <a:t>)</a:t>
            </a:r>
            <a:r>
              <a:rPr lang="ko-KR" altLang="en-US" dirty="0"/>
              <a:t>를 출력해주는 코드이다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D8A6E-B393-88A4-27A9-DA76E302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725"/>
            <a:ext cx="10515600" cy="864961"/>
          </a:xfrm>
        </p:spPr>
        <p:txBody>
          <a:bodyPr/>
          <a:lstStyle/>
          <a:p>
            <a:r>
              <a:rPr lang="en-US" altLang="ko-KR" dirty="0" err="1"/>
              <a:t>Index.jsx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966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34C3706F-7A39-1C57-BAD2-7B4003BBA9A4}"/>
              </a:ext>
            </a:extLst>
          </p:cNvPr>
          <p:cNvSpPr txBox="1">
            <a:spLocks/>
          </p:cNvSpPr>
          <p:nvPr/>
        </p:nvSpPr>
        <p:spPr>
          <a:xfrm>
            <a:off x="838200" y="4538133"/>
            <a:ext cx="10515600" cy="16388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App.js</a:t>
            </a:r>
            <a:r>
              <a:rPr lang="ko-KR" altLang="en-US" dirty="0"/>
              <a:t>에 </a:t>
            </a:r>
            <a:r>
              <a:rPr lang="en-US" altLang="ko-KR" dirty="0"/>
              <a:t>return</a:t>
            </a:r>
            <a:r>
              <a:rPr lang="ko-KR" altLang="en-US" dirty="0"/>
              <a:t>되는 코드로</a:t>
            </a:r>
            <a:r>
              <a:rPr lang="en-US" altLang="ko-KR" dirty="0"/>
              <a:t>, </a:t>
            </a:r>
            <a:r>
              <a:rPr lang="ko-KR" altLang="en-US" dirty="0"/>
              <a:t>가장 먼저 보이는 </a:t>
            </a:r>
            <a:r>
              <a:rPr lang="ko-KR" altLang="en-US" dirty="0" err="1"/>
              <a:t>입력창</a:t>
            </a:r>
            <a:r>
              <a:rPr lang="en-US" altLang="ko-KR" dirty="0"/>
              <a:t>, </a:t>
            </a:r>
            <a:r>
              <a:rPr lang="ko-KR" altLang="en-US" dirty="0"/>
              <a:t>그리고 그 결과로 나오는 </a:t>
            </a:r>
            <a:r>
              <a:rPr lang="ko-KR" altLang="en-US" dirty="0" err="1"/>
              <a:t>크롤링</a:t>
            </a:r>
            <a:r>
              <a:rPr lang="ko-KR" altLang="en-US" dirty="0"/>
              <a:t> 결과</a:t>
            </a:r>
            <a:r>
              <a:rPr lang="en-US" altLang="ko-KR" dirty="0"/>
              <a:t>, history</a:t>
            </a:r>
            <a:r>
              <a:rPr lang="ko-KR" altLang="en-US" dirty="0"/>
              <a:t>창을 </a:t>
            </a:r>
            <a:r>
              <a:rPr lang="en-US" altLang="ko-KR" dirty="0"/>
              <a:t>return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버튼마다 나오는 페이지를 다르게 하기위해 </a:t>
            </a:r>
            <a:r>
              <a:rPr lang="en-US" altLang="ko-KR" dirty="0"/>
              <a:t>loading, </a:t>
            </a:r>
            <a:r>
              <a:rPr lang="en-US" altLang="ko-KR" dirty="0" err="1"/>
              <a:t>lloading</a:t>
            </a:r>
            <a:r>
              <a:rPr lang="ko-KR" altLang="en-US" dirty="0"/>
              <a:t>변수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AE5C9C-35EE-3E7B-D842-A4594878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141"/>
            <a:ext cx="6781800" cy="41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34C3706F-7A39-1C57-BAD2-7B4003BBA9A4}"/>
              </a:ext>
            </a:extLst>
          </p:cNvPr>
          <p:cNvSpPr txBox="1">
            <a:spLocks/>
          </p:cNvSpPr>
          <p:nvPr/>
        </p:nvSpPr>
        <p:spPr>
          <a:xfrm>
            <a:off x="838200" y="4538133"/>
            <a:ext cx="10515600" cy="1638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엔터</a:t>
            </a:r>
            <a:r>
              <a:rPr lang="ko-KR" altLang="en-US" dirty="0"/>
              <a:t> 혹은 검색 버튼 </a:t>
            </a:r>
            <a:r>
              <a:rPr lang="ko-KR" altLang="en-US" dirty="0" err="1"/>
              <a:t>클릭시</a:t>
            </a:r>
            <a:r>
              <a:rPr lang="ko-KR" altLang="en-US" dirty="0"/>
              <a:t> 실행되는 함수인 </a:t>
            </a:r>
            <a:r>
              <a:rPr lang="en-US" altLang="ko-KR" dirty="0" err="1"/>
              <a:t>getproductlist</a:t>
            </a:r>
            <a:endParaRPr lang="en-US" altLang="ko-KR" dirty="0"/>
          </a:p>
          <a:p>
            <a:r>
              <a:rPr lang="ko-KR" altLang="en-US" dirty="0"/>
              <a:t>위의 함수는 입력한 </a:t>
            </a:r>
            <a:r>
              <a:rPr lang="en-US" altLang="ko-KR" dirty="0"/>
              <a:t>input</a:t>
            </a:r>
            <a:r>
              <a:rPr lang="ko-KR" altLang="en-US" dirty="0"/>
              <a:t>을 가지고 </a:t>
            </a:r>
            <a:r>
              <a:rPr lang="en-US" altLang="ko-KR" dirty="0"/>
              <a:t>express</a:t>
            </a:r>
            <a:r>
              <a:rPr lang="ko-KR" altLang="en-US" dirty="0"/>
              <a:t>에서 구현한 </a:t>
            </a:r>
            <a:r>
              <a:rPr lang="en-US" altLang="ko-KR" dirty="0"/>
              <a:t>/shop</a:t>
            </a:r>
            <a:r>
              <a:rPr lang="ko-KR" altLang="en-US" dirty="0"/>
              <a:t>으로 가고 그 </a:t>
            </a:r>
            <a:r>
              <a:rPr lang="ko-KR" altLang="en-US" dirty="0" err="1"/>
              <a:t>반환값을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로 </a:t>
            </a:r>
            <a:r>
              <a:rPr lang="ko-KR" altLang="en-US" dirty="0" err="1"/>
              <a:t>받아옴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DF1C73-6F26-BFF7-9812-DEC9D81A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890"/>
            <a:ext cx="6230219" cy="41439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38C2A2-2320-BBC4-9A93-98799F1E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234" y="416996"/>
            <a:ext cx="3267531" cy="25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3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D0601-8F55-D6EF-3F3C-55765A0A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5014"/>
            <a:ext cx="9144000" cy="845774"/>
          </a:xfrm>
        </p:spPr>
        <p:txBody>
          <a:bodyPr>
            <a:normAutofit/>
          </a:bodyPr>
          <a:lstStyle/>
          <a:p>
            <a:r>
              <a:rPr lang="ko-KR" altLang="en-US" sz="5400"/>
              <a:t>프로젝트 설명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BC5D51-82D0-C0CD-CAF1-862FE63B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2937"/>
            <a:ext cx="9144000" cy="29848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네이버 쇼핑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https://search.shopping.naver.com/</a:t>
            </a:r>
            <a:r>
              <a:rPr lang="en-US" altLang="ko-KR" dirty="0"/>
              <a:t>) </a:t>
            </a:r>
            <a:r>
              <a:rPr lang="ko-KR" altLang="en-US" dirty="0"/>
              <a:t>에서 검색 결과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가지의 결과 오름차순으로 정렬</a:t>
            </a:r>
            <a:r>
              <a:rPr lang="en-US" altLang="ko-KR" dirty="0"/>
              <a:t>,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검색어 </a:t>
            </a:r>
            <a:r>
              <a:rPr lang="en-US" altLang="ko-KR" dirty="0"/>
              <a:t>history </a:t>
            </a:r>
            <a:r>
              <a:rPr lang="ko-KR" altLang="en-US" dirty="0"/>
              <a:t>출력 기능 </a:t>
            </a:r>
            <a:r>
              <a:rPr lang="en-US" altLang="ko-KR" dirty="0"/>
              <a:t>(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292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DB3DA-2C71-740D-62BA-5C6EF1B1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8757"/>
            <a:ext cx="10515600" cy="2078206"/>
          </a:xfrm>
        </p:spPr>
        <p:txBody>
          <a:bodyPr/>
          <a:lstStyle/>
          <a:p>
            <a:r>
              <a:rPr lang="ko-KR" altLang="en-US" dirty="0"/>
              <a:t>몽고 </a:t>
            </a:r>
            <a:r>
              <a:rPr lang="en-US" altLang="ko-KR" dirty="0" err="1"/>
              <a:t>db</a:t>
            </a:r>
            <a:r>
              <a:rPr lang="ko-KR" altLang="en-US" dirty="0"/>
              <a:t>에 접속해 받는 값으로 </a:t>
            </a:r>
            <a:r>
              <a:rPr lang="ko-KR" altLang="en-US" dirty="0" err="1"/>
              <a:t>그값을</a:t>
            </a:r>
            <a:r>
              <a:rPr lang="ko-KR" altLang="en-US" dirty="0"/>
              <a:t> 그대로 출력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현재까지의 검색 </a:t>
            </a:r>
            <a:r>
              <a:rPr lang="en-US" altLang="ko-KR" dirty="0"/>
              <a:t>history</a:t>
            </a:r>
            <a:r>
              <a:rPr lang="ko-KR" altLang="en-US" dirty="0"/>
              <a:t>를 보여주기 위함이다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5E5C1D-B9F0-B087-7BAF-CA2CCE1A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9555"/>
            <a:ext cx="5901267" cy="33519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A4FEAF-17BF-C030-5CDB-667A7E685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513" y="947239"/>
            <a:ext cx="3391373" cy="156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61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D8A6E-B393-88A4-27A9-DA76E302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11"/>
            <a:ext cx="10515600" cy="864961"/>
          </a:xfrm>
        </p:spPr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6F3A370-21E1-85A4-73A7-FE09A03C2DAB}"/>
              </a:ext>
            </a:extLst>
          </p:cNvPr>
          <p:cNvSpPr txBox="1">
            <a:spLocks/>
          </p:cNvSpPr>
          <p:nvPr/>
        </p:nvSpPr>
        <p:spPr>
          <a:xfrm>
            <a:off x="838200" y="5823328"/>
            <a:ext cx="10515600" cy="86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/>
              <a:t>Mongodb</a:t>
            </a:r>
            <a:r>
              <a:rPr lang="ko-KR" altLang="en-US" sz="2000" dirty="0" err="1"/>
              <a:t>서버먼저</a:t>
            </a:r>
            <a:r>
              <a:rPr lang="ko-KR" altLang="en-US" sz="2000" dirty="0"/>
              <a:t> 열고</a:t>
            </a:r>
            <a:r>
              <a:rPr lang="en-US" altLang="ko-KR" sz="2000" dirty="0"/>
              <a:t>(</a:t>
            </a:r>
            <a:r>
              <a:rPr lang="ko-KR" altLang="en-US" sz="2000" dirty="0"/>
              <a:t>몽고 </a:t>
            </a:r>
            <a:r>
              <a:rPr lang="en-US" altLang="ko-KR" sz="2000" dirty="0" err="1"/>
              <a:t>db</a:t>
            </a:r>
            <a:r>
              <a:rPr lang="en-US" altLang="ko-KR" sz="2000" dirty="0"/>
              <a:t> </a:t>
            </a:r>
            <a:r>
              <a:rPr lang="ko-KR" altLang="en-US" sz="2000" dirty="0"/>
              <a:t>서버 시작</a:t>
            </a:r>
            <a:r>
              <a:rPr lang="en-US" altLang="ko-KR" sz="2000" dirty="0"/>
              <a:t>.bat)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en-US" altLang="ko-KR" sz="2000" dirty="0" err="1"/>
              <a:t>frontend,backend</a:t>
            </a:r>
            <a:r>
              <a:rPr lang="en-US" altLang="ko-KR" sz="2000" dirty="0"/>
              <a:t> </a:t>
            </a:r>
            <a:r>
              <a:rPr lang="ko-KR" altLang="en-US" sz="2000" dirty="0"/>
              <a:t>를 연다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(backend</a:t>
            </a:r>
            <a:r>
              <a:rPr lang="ko-KR" altLang="en-US" sz="2000" dirty="0"/>
              <a:t>서버를 </a:t>
            </a:r>
            <a:r>
              <a:rPr lang="ko-KR" altLang="en-US" sz="2000" dirty="0" err="1"/>
              <a:t>열때</a:t>
            </a:r>
            <a:r>
              <a:rPr lang="ko-KR" altLang="en-US" sz="2000" dirty="0"/>
              <a:t> 반드시 </a:t>
            </a:r>
            <a:r>
              <a:rPr lang="en-US" altLang="ko-KR" sz="2000" dirty="0" err="1"/>
              <a:t>db</a:t>
            </a:r>
            <a:r>
              <a:rPr lang="ko-KR" altLang="en-US" sz="2000" dirty="0"/>
              <a:t>연결 </a:t>
            </a:r>
            <a:r>
              <a:rPr lang="en-US" altLang="ko-KR" sz="2000" dirty="0"/>
              <a:t>log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떠야한다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B2F896-E5F5-7F09-6997-1DE632E4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4" y="1012532"/>
            <a:ext cx="4239217" cy="43045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818E2D-D62F-9B66-D461-D1A72CB7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706" y="1216354"/>
            <a:ext cx="3372321" cy="2867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B4F90C-3930-75B1-42DA-21C7AF61F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592" y="432652"/>
            <a:ext cx="3372321" cy="2867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48DB32-B47E-A160-325F-09EEA2571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855" y="3300077"/>
            <a:ext cx="3639058" cy="1876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C98DED-6D1B-576F-C82D-4D973F2A2AEA}"/>
              </a:ext>
            </a:extLst>
          </p:cNvPr>
          <p:cNvSpPr txBox="1"/>
          <p:nvPr/>
        </p:nvSpPr>
        <p:spPr>
          <a:xfrm>
            <a:off x="513806" y="5498749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mongo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2CC380-51CA-7F1F-C089-D894FF06589B}"/>
              </a:ext>
            </a:extLst>
          </p:cNvPr>
          <p:cNvSpPr txBox="1"/>
          <p:nvPr/>
        </p:nvSpPr>
        <p:spPr>
          <a:xfrm>
            <a:off x="5259977" y="4493623"/>
            <a:ext cx="2238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backend- </a:t>
            </a:r>
            <a:r>
              <a:rPr lang="en-US" altLang="ko-KR" dirty="0" err="1"/>
              <a:t>mongodb</a:t>
            </a:r>
            <a:r>
              <a:rPr lang="ko-KR" altLang="en-US" dirty="0"/>
              <a:t>연결 </a:t>
            </a:r>
            <a:r>
              <a:rPr lang="en-US" altLang="ko-KR" dirty="0"/>
              <a:t>log</a:t>
            </a:r>
            <a:r>
              <a:rPr lang="ko-KR" altLang="en-US" dirty="0"/>
              <a:t>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27ADF-E030-8B99-C606-50981A409A54}"/>
              </a:ext>
            </a:extLst>
          </p:cNvPr>
          <p:cNvSpPr txBox="1"/>
          <p:nvPr/>
        </p:nvSpPr>
        <p:spPr>
          <a:xfrm>
            <a:off x="8821783" y="5358584"/>
            <a:ext cx="276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525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75B237-DE62-4475-1411-984E3B5B0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42" y="139089"/>
            <a:ext cx="6073677" cy="6579822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9365E01-D40D-E64C-068A-8DD11C0FAE85}"/>
              </a:ext>
            </a:extLst>
          </p:cNvPr>
          <p:cNvSpPr txBox="1">
            <a:spLocks/>
          </p:cNvSpPr>
          <p:nvPr/>
        </p:nvSpPr>
        <p:spPr>
          <a:xfrm>
            <a:off x="7158446" y="287384"/>
            <a:ext cx="4195354" cy="640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React</a:t>
            </a:r>
            <a:r>
              <a:rPr lang="ko-KR" altLang="en-US" sz="2000" dirty="0"/>
              <a:t>서버 </a:t>
            </a:r>
            <a:r>
              <a:rPr lang="ko-KR" altLang="en-US" sz="2000" dirty="0" err="1"/>
              <a:t>연결시</a:t>
            </a:r>
            <a:r>
              <a:rPr lang="ko-KR" altLang="en-US" sz="2000" dirty="0"/>
              <a:t> 보이는 앱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278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9365E01-D40D-E64C-068A-8DD11C0FAE85}"/>
              </a:ext>
            </a:extLst>
          </p:cNvPr>
          <p:cNvSpPr txBox="1">
            <a:spLocks/>
          </p:cNvSpPr>
          <p:nvPr/>
        </p:nvSpPr>
        <p:spPr>
          <a:xfrm>
            <a:off x="7158446" y="287384"/>
            <a:ext cx="4195354" cy="640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검색어 입력 후 검색 클릭을 하면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5</a:t>
            </a:r>
            <a:r>
              <a:rPr lang="ko-KR" altLang="en-US" sz="2000" dirty="0"/>
              <a:t>가지의 </a:t>
            </a:r>
            <a:r>
              <a:rPr lang="ko-KR" altLang="en-US" sz="2000" dirty="0" err="1"/>
              <a:t>크롤링</a:t>
            </a:r>
            <a:r>
              <a:rPr lang="ko-KR" altLang="en-US" sz="2000" dirty="0"/>
              <a:t> 결과가 오름차순으로 출력된다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표시되는 정보는 이름</a:t>
            </a:r>
            <a:r>
              <a:rPr lang="en-US" altLang="ko-KR" sz="2000" dirty="0"/>
              <a:t>, </a:t>
            </a:r>
            <a:r>
              <a:rPr lang="ko-KR" altLang="en-US" sz="2000" dirty="0"/>
              <a:t>가격</a:t>
            </a:r>
            <a:r>
              <a:rPr lang="en-US" altLang="ko-KR" sz="2000" dirty="0"/>
              <a:t>, </a:t>
            </a:r>
            <a:r>
              <a:rPr lang="ko-KR" altLang="en-US" sz="2000" dirty="0"/>
              <a:t>링크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href</a:t>
            </a:r>
            <a:r>
              <a:rPr lang="ko-KR" altLang="en-US" sz="2000" dirty="0"/>
              <a:t>로 상품으로 이동시 해당 링크로 이동함</a:t>
            </a:r>
            <a:r>
              <a:rPr lang="en-US" altLang="ko-KR" sz="20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122DFF-463D-87BE-148E-0E7057D6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9" y="0"/>
            <a:ext cx="6330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84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9365E01-D40D-E64C-068A-8DD11C0FAE85}"/>
              </a:ext>
            </a:extLst>
          </p:cNvPr>
          <p:cNvSpPr txBox="1">
            <a:spLocks/>
          </p:cNvSpPr>
          <p:nvPr/>
        </p:nvSpPr>
        <p:spPr>
          <a:xfrm>
            <a:off x="7158446" y="287384"/>
            <a:ext cx="4195354" cy="640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History </a:t>
            </a:r>
            <a:r>
              <a:rPr lang="ko-KR" altLang="en-US" sz="2000" dirty="0" err="1"/>
              <a:t>클릭시</a:t>
            </a:r>
            <a:r>
              <a:rPr lang="en-US" altLang="ko-KR" sz="2000" dirty="0"/>
              <a:t>, </a:t>
            </a:r>
            <a:r>
              <a:rPr lang="ko-KR" altLang="en-US" sz="2000" dirty="0"/>
              <a:t>현재까지 입력했던 검색어들을 보여준다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그냥 </a:t>
            </a:r>
            <a:r>
              <a:rPr lang="en-US" altLang="ko-KR" sz="2000" dirty="0" err="1"/>
              <a:t>mongodb</a:t>
            </a:r>
            <a:r>
              <a:rPr lang="ko-KR" altLang="en-US" sz="2000" dirty="0"/>
              <a:t>에 있는 </a:t>
            </a:r>
            <a:r>
              <a:rPr lang="en-US" altLang="ko-KR" sz="2000" dirty="0"/>
              <a:t>product</a:t>
            </a:r>
            <a:r>
              <a:rPr lang="ko-KR" altLang="en-US" sz="2000" dirty="0"/>
              <a:t>를 그대로 출력해준다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8DF638-6772-81A1-F290-B60F8E8D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2" y="0"/>
            <a:ext cx="6330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7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D4B50F-0B3A-9565-7545-2DBD3FFB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38503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D24DFC-54BA-189B-95E6-2E4FB191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33" y="0"/>
            <a:ext cx="5959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87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9365E01-D40D-E64C-068A-8DD11C0FAE85}"/>
              </a:ext>
            </a:extLst>
          </p:cNvPr>
          <p:cNvSpPr txBox="1">
            <a:spLocks/>
          </p:cNvSpPr>
          <p:nvPr/>
        </p:nvSpPr>
        <p:spPr>
          <a:xfrm>
            <a:off x="829733" y="5266266"/>
            <a:ext cx="10524067" cy="1422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/>
              <a:t>Mongodb</a:t>
            </a:r>
            <a:r>
              <a:rPr lang="ko-KR" altLang="en-US" sz="2000" dirty="0"/>
              <a:t>의 </a:t>
            </a:r>
            <a:r>
              <a:rPr lang="en-US" altLang="ko-KR" sz="2000" dirty="0"/>
              <a:t>product  (</a:t>
            </a:r>
            <a:r>
              <a:rPr lang="en-US" altLang="ko-KR" sz="2000" dirty="0" err="1"/>
              <a:t>db</a:t>
            </a:r>
            <a:r>
              <a:rPr lang="ko-KR" altLang="en-US" sz="2000" dirty="0"/>
              <a:t>이름은 꼭 </a:t>
            </a:r>
            <a:r>
              <a:rPr lang="en-US" altLang="ko-KR" sz="2000" dirty="0"/>
              <a:t>product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생성해야함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E63672-725A-E490-AEC0-0CA55CA42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9" y="0"/>
            <a:ext cx="7725178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50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9365E01-D40D-E64C-068A-8DD11C0FAE85}"/>
              </a:ext>
            </a:extLst>
          </p:cNvPr>
          <p:cNvSpPr txBox="1">
            <a:spLocks/>
          </p:cNvSpPr>
          <p:nvPr/>
        </p:nvSpPr>
        <p:spPr>
          <a:xfrm>
            <a:off x="795867" y="5604933"/>
            <a:ext cx="10557933" cy="1083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여태까지 검색한 결과들이 잘 </a:t>
            </a:r>
            <a:r>
              <a:rPr lang="ko-KR" altLang="en-US" sz="2000" dirty="0" err="1"/>
              <a:t>쌓여있는것을</a:t>
            </a:r>
            <a:r>
              <a:rPr lang="ko-KR" altLang="en-US" sz="2000" dirty="0"/>
              <a:t> 확인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AD924D-96D7-5FCE-F0B0-EAB9251B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8" y="169711"/>
            <a:ext cx="8749655" cy="513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0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306E2-1B8C-360E-46B6-425347AB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121"/>
          </a:xfrm>
        </p:spPr>
        <p:txBody>
          <a:bodyPr/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7A6C7-6948-AC2D-FDA2-8156D3DC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react</a:t>
            </a:r>
            <a:r>
              <a:rPr lang="ko-KR" altLang="en-US" dirty="0"/>
              <a:t>로 구현한 </a:t>
            </a:r>
            <a:r>
              <a:rPr lang="en-US" altLang="ko-KR" dirty="0"/>
              <a:t>frontend</a:t>
            </a:r>
            <a:r>
              <a:rPr lang="ko-KR" altLang="en-US" dirty="0"/>
              <a:t>에서 검색어를 </a:t>
            </a:r>
            <a:r>
              <a:rPr lang="ko-KR" altLang="en-US" dirty="0" err="1"/>
              <a:t>입력받음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그 검색어를 </a:t>
            </a:r>
            <a:r>
              <a:rPr lang="en-US" altLang="ko-KR" dirty="0"/>
              <a:t>express</a:t>
            </a:r>
            <a:r>
              <a:rPr lang="ko-KR" altLang="en-US" dirty="0"/>
              <a:t>로 구현한 </a:t>
            </a:r>
            <a:r>
              <a:rPr lang="en-US" altLang="ko-KR" dirty="0"/>
              <a:t>backend</a:t>
            </a:r>
            <a:r>
              <a:rPr lang="ko-KR" altLang="en-US" dirty="0"/>
              <a:t>에서 받고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ko-KR" altLang="en-US" dirty="0"/>
              <a:t>이때 </a:t>
            </a:r>
            <a:r>
              <a:rPr lang="ko-KR" altLang="en-US" dirty="0" err="1"/>
              <a:t>크롤링을</a:t>
            </a:r>
            <a:r>
              <a:rPr lang="ko-KR" altLang="en-US" dirty="0"/>
              <a:t> 하며 </a:t>
            </a:r>
            <a:r>
              <a:rPr lang="en-US" altLang="ko-KR" dirty="0" err="1"/>
              <a:t>mongodb</a:t>
            </a:r>
            <a:r>
              <a:rPr lang="ko-KR" altLang="en-US" dirty="0"/>
              <a:t>에 연결하고</a:t>
            </a:r>
            <a:r>
              <a:rPr lang="en-US" altLang="ko-KR" dirty="0"/>
              <a:t>, </a:t>
            </a:r>
            <a:r>
              <a:rPr lang="ko-KR" altLang="en-US" dirty="0"/>
              <a:t>검색어 </a:t>
            </a:r>
            <a:r>
              <a:rPr lang="en-US" altLang="ko-KR" dirty="0" err="1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크롤링</a:t>
            </a:r>
            <a:r>
              <a:rPr lang="ko-KR" altLang="en-US" dirty="0"/>
              <a:t> 결과 </a:t>
            </a:r>
            <a:r>
              <a:rPr lang="en-US" altLang="ko-KR" dirty="0"/>
              <a:t>frontend</a:t>
            </a:r>
            <a:r>
              <a:rPr lang="ko-KR" altLang="en-US" dirty="0"/>
              <a:t>로 반환하며 이 결과를 출력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 history</a:t>
            </a:r>
            <a:r>
              <a:rPr lang="ko-KR" altLang="en-US" dirty="0"/>
              <a:t>도 유사하게 </a:t>
            </a:r>
            <a:r>
              <a:rPr lang="en-US" altLang="ko-KR" dirty="0"/>
              <a:t>frontend</a:t>
            </a:r>
            <a:r>
              <a:rPr lang="ko-KR" altLang="en-US" dirty="0"/>
              <a:t>의 버튼</a:t>
            </a:r>
            <a:r>
              <a:rPr lang="en-US" altLang="ko-KR" dirty="0"/>
              <a:t>-&gt;backend</a:t>
            </a:r>
            <a:r>
              <a:rPr lang="ko-KR" altLang="en-US" dirty="0"/>
              <a:t>의 </a:t>
            </a:r>
            <a:r>
              <a:rPr lang="en-US" altLang="ko-KR" dirty="0" err="1"/>
              <a:t>mongodb</a:t>
            </a:r>
            <a:r>
              <a:rPr lang="ko-KR" altLang="en-US" dirty="0"/>
              <a:t>접근  반환</a:t>
            </a:r>
            <a:r>
              <a:rPr lang="en-US" altLang="ko-KR" dirty="0"/>
              <a:t>-&gt; frontend</a:t>
            </a:r>
            <a:r>
              <a:rPr lang="ko-KR" altLang="en-US" dirty="0"/>
              <a:t>에서 출력</a:t>
            </a:r>
          </a:p>
        </p:txBody>
      </p:sp>
    </p:spTree>
    <p:extLst>
      <p:ext uri="{BB962C8B-B14F-4D97-AF65-F5344CB8AC3E}">
        <p14:creationId xmlns:p14="http://schemas.microsoft.com/office/powerpoint/2010/main" val="357812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A2070-6221-F3E9-AB08-467184ED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/>
              <a:t>실행 환경 </a:t>
            </a:r>
            <a:r>
              <a:rPr lang="en-US" altLang="ko-KR"/>
              <a:t>: Window)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6F625-BFCF-0B67-7107-ADDB41487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파일을 받은 후</a:t>
            </a:r>
            <a:r>
              <a:rPr lang="en-US" altLang="ko-KR" dirty="0"/>
              <a:t>, </a:t>
            </a:r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/>
              <a:t>backend, frontend</a:t>
            </a:r>
            <a:r>
              <a:rPr lang="ko-KR" altLang="en-US" dirty="0" err="1"/>
              <a:t>이동후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–</a:t>
            </a:r>
            <a:r>
              <a:rPr lang="en-US" altLang="ko-KR" dirty="0" err="1"/>
              <a:t>i</a:t>
            </a:r>
            <a:r>
              <a:rPr lang="en-US" altLang="ko-KR" dirty="0"/>
              <a:t>(</a:t>
            </a:r>
            <a:r>
              <a:rPr lang="ko-KR" altLang="en-US" dirty="0"/>
              <a:t>패키지설치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Mongodbcompress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. (</a:t>
            </a:r>
            <a:r>
              <a:rPr lang="ko-KR" altLang="en-US" dirty="0"/>
              <a:t>포트 넘버</a:t>
            </a:r>
            <a:r>
              <a:rPr lang="en-US" altLang="ko-KR" dirty="0"/>
              <a:t>: 27017 (</a:t>
            </a:r>
            <a:r>
              <a:rPr lang="ko-KR" altLang="en-US" dirty="0"/>
              <a:t>기본값</a:t>
            </a:r>
            <a:r>
              <a:rPr lang="en-US" altLang="ko-KR" dirty="0"/>
              <a:t>),  </a:t>
            </a:r>
            <a:r>
              <a:rPr lang="en-US" altLang="ko-KR" dirty="0" err="1"/>
              <a:t>db</a:t>
            </a:r>
            <a:r>
              <a:rPr lang="ko-KR" altLang="en-US" dirty="0"/>
              <a:t>명 </a:t>
            </a:r>
            <a:r>
              <a:rPr lang="en-US" altLang="ko-KR" dirty="0"/>
              <a:t>product)  (</a:t>
            </a:r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개인계정으로 하면 내 계정에서만 확인가능하기 때문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첨부한 </a:t>
            </a:r>
            <a:r>
              <a:rPr lang="en-US" altLang="ko-KR" dirty="0"/>
              <a:t>‘</a:t>
            </a:r>
            <a:r>
              <a:rPr lang="ko-KR" altLang="en-US" dirty="0"/>
              <a:t>몽고 </a:t>
            </a:r>
            <a:r>
              <a:rPr lang="en-US" altLang="ko-KR" dirty="0" err="1"/>
              <a:t>db</a:t>
            </a:r>
            <a:r>
              <a:rPr lang="ko-KR" altLang="en-US" dirty="0"/>
              <a:t>서버 시작</a:t>
            </a:r>
            <a:r>
              <a:rPr lang="en-US" altLang="ko-KR" dirty="0"/>
              <a:t>’</a:t>
            </a:r>
            <a:r>
              <a:rPr lang="ko-KR" altLang="en-US" dirty="0"/>
              <a:t> 을 눌러 </a:t>
            </a:r>
            <a:r>
              <a:rPr lang="en-US" altLang="ko-KR" dirty="0"/>
              <a:t>27017 </a:t>
            </a:r>
            <a:r>
              <a:rPr lang="en-US" altLang="ko-KR" dirty="0" err="1"/>
              <a:t>db</a:t>
            </a:r>
            <a:r>
              <a:rPr lang="ko-KR" altLang="en-US" dirty="0"/>
              <a:t>서버를 열고 </a:t>
            </a:r>
            <a:r>
              <a:rPr lang="en-US" altLang="ko-KR" dirty="0"/>
              <a:t>-&gt; </a:t>
            </a:r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/>
              <a:t> backend</a:t>
            </a:r>
            <a:r>
              <a:rPr lang="ko-KR" altLang="en-US" dirty="0"/>
              <a:t>로 </a:t>
            </a:r>
            <a:r>
              <a:rPr lang="ko-KR" altLang="en-US" dirty="0" err="1"/>
              <a:t>이동후</a:t>
            </a:r>
            <a:r>
              <a:rPr lang="ko-KR" altLang="en-US" dirty="0"/>
              <a:t> </a:t>
            </a:r>
            <a:r>
              <a:rPr lang="en-US" altLang="ko-KR" dirty="0"/>
              <a:t>'node app’ </a:t>
            </a:r>
            <a:r>
              <a:rPr lang="ko-KR" altLang="en-US" dirty="0"/>
              <a:t>으로 </a:t>
            </a:r>
            <a:r>
              <a:rPr lang="en-US" altLang="ko-KR" dirty="0"/>
              <a:t>backend</a:t>
            </a:r>
            <a:r>
              <a:rPr lang="ko-KR" altLang="en-US" dirty="0"/>
              <a:t>서버 </a:t>
            </a:r>
            <a:r>
              <a:rPr lang="en-US" altLang="ko-KR" dirty="0"/>
              <a:t>open -&gt; frontend/</a:t>
            </a:r>
            <a:r>
              <a:rPr lang="en-US" altLang="ko-KR" dirty="0" err="1"/>
              <a:t>src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en-US" altLang="ko-KR" dirty="0" err="1"/>
              <a:t>npm</a:t>
            </a:r>
            <a:r>
              <a:rPr lang="en-US" altLang="ko-KR" dirty="0"/>
              <a:t> start＇</a:t>
            </a:r>
            <a:r>
              <a:rPr lang="ko-KR" altLang="en-US" dirty="0"/>
              <a:t>로 </a:t>
            </a:r>
            <a:r>
              <a:rPr lang="en-US" altLang="ko-KR" dirty="0"/>
              <a:t>frontend</a:t>
            </a:r>
            <a:r>
              <a:rPr lang="ko-KR" altLang="en-US" dirty="0"/>
              <a:t>서버 </a:t>
            </a:r>
            <a:r>
              <a:rPr lang="en-US" altLang="ko-KR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61273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D8A6E-B393-88A4-27A9-DA76E302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725"/>
            <a:ext cx="10515600" cy="864961"/>
          </a:xfrm>
        </p:spPr>
        <p:txBody>
          <a:bodyPr/>
          <a:lstStyle/>
          <a:p>
            <a:r>
              <a:rPr lang="en-US" altLang="ko-KR" dirty="0"/>
              <a:t>Backend (</a:t>
            </a:r>
            <a:r>
              <a:rPr lang="en-US" altLang="ko-KR" dirty="0" err="1"/>
              <a:t>mongodb</a:t>
            </a:r>
            <a:r>
              <a:rPr lang="en-US" altLang="ko-KR" dirty="0"/>
              <a:t>, express..)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40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D8A6E-B393-88A4-27A9-DA76E302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725"/>
            <a:ext cx="10515600" cy="864961"/>
          </a:xfrm>
        </p:spPr>
        <p:txBody>
          <a:bodyPr/>
          <a:lstStyle/>
          <a:p>
            <a:r>
              <a:rPr lang="en-US" altLang="ko-KR" dirty="0"/>
              <a:t>App.js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58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F5D58A-5E3E-675F-182A-F0457357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0399"/>
            <a:ext cx="10515600" cy="1706563"/>
          </a:xfrm>
        </p:spPr>
        <p:txBody>
          <a:bodyPr/>
          <a:lstStyle/>
          <a:p>
            <a:r>
              <a:rPr lang="ko-KR" altLang="en-US" dirty="0" err="1"/>
              <a:t>프론트엔드와</a:t>
            </a:r>
            <a:r>
              <a:rPr lang="ko-KR" altLang="en-US" dirty="0"/>
              <a:t> 통신</a:t>
            </a:r>
            <a:r>
              <a:rPr lang="en-US" altLang="ko-KR" dirty="0"/>
              <a:t>, </a:t>
            </a:r>
            <a:r>
              <a:rPr lang="en-US" altLang="ko-KR" dirty="0" err="1"/>
              <a:t>db</a:t>
            </a:r>
            <a:r>
              <a:rPr lang="ko-KR" altLang="en-US" dirty="0"/>
              <a:t>연결</a:t>
            </a:r>
            <a:r>
              <a:rPr lang="en-US" altLang="ko-KR" dirty="0"/>
              <a:t>, </a:t>
            </a:r>
            <a:r>
              <a:rPr lang="ko-KR" altLang="en-US" dirty="0"/>
              <a:t>라우터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 서버를 열면 바로 시작되는 기본 정보들임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5E2CF-54F4-8806-1917-17C29CE0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869"/>
            <a:ext cx="6677957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D8A6E-B393-88A4-27A9-DA76E302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725"/>
            <a:ext cx="10515600" cy="864961"/>
          </a:xfrm>
        </p:spPr>
        <p:txBody>
          <a:bodyPr/>
          <a:lstStyle/>
          <a:p>
            <a:r>
              <a:rPr lang="en-US" altLang="ko-KR" dirty="0"/>
              <a:t>Routes/shop.js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52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FFD11B3-F7B6-FA65-2087-D0E6C1F3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9733"/>
            <a:ext cx="10515600" cy="1537230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프론트 엔드에서 </a:t>
            </a:r>
            <a:r>
              <a:rPr lang="en-US" altLang="ko-KR" dirty="0"/>
              <a:t>get</a:t>
            </a:r>
            <a:r>
              <a:rPr lang="ko-KR" altLang="en-US" dirty="0"/>
              <a:t>으로 검색어를 받고</a:t>
            </a:r>
            <a:r>
              <a:rPr lang="en-US" altLang="ko-KR" dirty="0"/>
              <a:t>, </a:t>
            </a:r>
            <a:r>
              <a:rPr lang="ko-KR" altLang="en-US" dirty="0"/>
              <a:t>그것을 </a:t>
            </a:r>
            <a:r>
              <a:rPr lang="en-US" altLang="ko-KR" dirty="0"/>
              <a:t>name</a:t>
            </a:r>
            <a:r>
              <a:rPr lang="ko-KR" altLang="en-US" dirty="0"/>
              <a:t>에 저장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 err="1"/>
              <a:t>axios</a:t>
            </a:r>
            <a:r>
              <a:rPr lang="en-US" altLang="ko-KR" dirty="0"/>
              <a:t>, cheerio </a:t>
            </a:r>
            <a:r>
              <a:rPr lang="ko-KR" altLang="en-US" dirty="0"/>
              <a:t>를 이용해 네이버 쇼핑에서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개의 정보만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err="1"/>
              <a:t>할것이므로</a:t>
            </a:r>
            <a:r>
              <a:rPr lang="ko-KR" altLang="en-US" dirty="0"/>
              <a:t> 태그를 찾아 </a:t>
            </a:r>
            <a:r>
              <a:rPr lang="en-US" altLang="ko-KR" dirty="0"/>
              <a:t>5</a:t>
            </a:r>
            <a:r>
              <a:rPr lang="ko-KR" altLang="en-US" dirty="0"/>
              <a:t>개씩 </a:t>
            </a:r>
            <a:r>
              <a:rPr lang="ko-KR" altLang="en-US" dirty="0" err="1"/>
              <a:t>크롤링을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2CF13E-95A4-6225-74B7-01BF2F48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867"/>
            <a:ext cx="5545667" cy="442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7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543</Words>
  <Application>Microsoft Office PowerPoint</Application>
  <PresentationFormat>와이드스크린</PresentationFormat>
  <Paragraphs>61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인터넷 프로그래밍 및 응용 프로젝트</vt:lpstr>
      <vt:lpstr>프로젝트 설명</vt:lpstr>
      <vt:lpstr>구조도</vt:lpstr>
      <vt:lpstr>설치(실행 환경 : Window) </vt:lpstr>
      <vt:lpstr>Backend (mongodb, express..)</vt:lpstr>
      <vt:lpstr>App.js</vt:lpstr>
      <vt:lpstr>PowerPoint 프레젠테이션</vt:lpstr>
      <vt:lpstr>Routes/shop.js</vt:lpstr>
      <vt:lpstr>PowerPoint 프레젠테이션</vt:lpstr>
      <vt:lpstr>PowerPoint 프레젠테이션</vt:lpstr>
      <vt:lpstr>PowerPoint 프레젠테이션</vt:lpstr>
      <vt:lpstr>Routes/datas.js</vt:lpstr>
      <vt:lpstr>PowerPoint 프레젠테이션</vt:lpstr>
      <vt:lpstr>PowerPoint 프레젠테이션</vt:lpstr>
      <vt:lpstr>frontend(react)</vt:lpstr>
      <vt:lpstr>PowerPoint 프레젠테이션</vt:lpstr>
      <vt:lpstr>Index.jsx</vt:lpstr>
      <vt:lpstr>PowerPoint 프레젠테이션</vt:lpstr>
      <vt:lpstr>PowerPoint 프레젠테이션</vt:lpstr>
      <vt:lpstr>PowerPoint 프레젠테이션</vt:lpstr>
      <vt:lpstr>실행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프로그래밍 및 응용 프로젝트</dc:title>
  <dc:creator>지용환</dc:creator>
  <cp:lastModifiedBy>지용환</cp:lastModifiedBy>
  <cp:revision>7</cp:revision>
  <dcterms:created xsi:type="dcterms:W3CDTF">2022-12-25T04:54:22Z</dcterms:created>
  <dcterms:modified xsi:type="dcterms:W3CDTF">2022-12-27T02:17:22Z</dcterms:modified>
</cp:coreProperties>
</file>