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9F26A-BAC4-402D-80DB-9E8859C78A42}" v="298" dt="2024-09-18T03:06:03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B2112-DA91-4F45-B1A3-7D35DFEFD7D5}" type="datetimeFigureOut">
              <a:rPr lang="es-419" smtClean="0"/>
              <a:t>18/9/2024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E3D8D-CA4C-42AB-AAF2-B0FFFCA914E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926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E3D8D-CA4C-42AB-AAF2-B0FFFCA914E6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7505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E3D8D-CA4C-42AB-AAF2-B0FFFCA914E6}" type="slidenum">
              <a:rPr lang="es-419" smtClean="0"/>
              <a:t>6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6818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3006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9973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4617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1172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716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378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533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27507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6408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872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638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2370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06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646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8768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706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893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2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B6F5A0A4-E704-3F06-3827-C1D3F3F6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13" y="1694684"/>
            <a:ext cx="3100136" cy="13991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Manual de Usuario App movil Clientes </a:t>
            </a:r>
            <a:r>
              <a:rPr lang="en-US" sz="3100" b="1" dirty="0">
                <a:solidFill>
                  <a:schemeClr val="tx1"/>
                </a:solidFill>
              </a:rPr>
              <a:t>“La Cabaña”</a:t>
            </a:r>
            <a:b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9AA9253E-5CCD-4012-074D-ACCF47A86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105" y="2633476"/>
            <a:ext cx="3138244" cy="3366047"/>
          </a:xfrm>
        </p:spPr>
        <p:txBody>
          <a:bodyPr vert="horz" lIns="0" tIns="45720" rIns="0" bIns="45720" rtlCol="0">
            <a:normAutofit fontScale="92500" lnSpcReduction="10000"/>
          </a:bodyPr>
          <a:lstStyle/>
          <a:p>
            <a:pPr algn="just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este manual podremos apreciar gráficamente mediante imágenes como es la funcionalidad de la app movil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“La Cabaña”. 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finalidad es ver como los clientes podrán interactuar en las páginas y que alcance pueden tener dentro de ella.</a:t>
            </a:r>
          </a:p>
        </p:txBody>
      </p:sp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91E0251B-E4A2-5FAF-F151-16D7469C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21099" y="6459785"/>
            <a:ext cx="1735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2FB1DD93-7C9D-4E53-81F0-DDE57FEA7EDB}" type="datetime1">
              <a:rPr lang="en-US" smtClean="0"/>
              <a:pPr algn="r" defTabSz="914400">
                <a:spcAft>
                  <a:spcPts val="600"/>
                </a:spcAft>
              </a:pPr>
              <a:t>9/18/2024</a:t>
            </a:fld>
            <a:endParaRPr lang="en-US" dirty="0"/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2B159ABC-0987-DE86-6EBF-08586EAE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164" y="6315685"/>
            <a:ext cx="314178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600" kern="1200" cap="all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Proyecto Arca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334957ED-050C-9FE0-3C17-9ABF5412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9742" y="6459785"/>
            <a:ext cx="6027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03ED3-B62D-EE29-127D-53940673B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8" b="26308"/>
          <a:stretch/>
        </p:blipFill>
        <p:spPr>
          <a:xfrm>
            <a:off x="4075043" y="5"/>
            <a:ext cx="8111272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223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587EE-2533-D4B1-C5D2-4516033F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48862"/>
          </a:xfrm>
        </p:spPr>
        <p:txBody>
          <a:bodyPr/>
          <a:lstStyle/>
          <a:p>
            <a:r>
              <a:rPr lang="es-CO" dirty="0"/>
              <a:t>Registro</a:t>
            </a:r>
            <a:endParaRPr lang="es-419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C71B07-B77A-3373-58E8-08648A58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4D35E6-58EC-C616-9F26-F547F5C6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0BBF6A-66CB-3AB4-76D7-8FC9A900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1037D2-F392-0A28-D80C-CA1974FF021D}"/>
              </a:ext>
            </a:extLst>
          </p:cNvPr>
          <p:cNvSpPr txBox="1"/>
          <p:nvPr/>
        </p:nvSpPr>
        <p:spPr>
          <a:xfrm>
            <a:off x="1097280" y="1789824"/>
            <a:ext cx="369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Al momento de registrarse correctamente el cliente debe verificar la cuenta, de otra manera no va a poder ingresar sesión.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7797CB6-D101-0A5E-74F4-9FFA5C4D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718" t="40439" b="11133"/>
          <a:stretch/>
        </p:blipFill>
        <p:spPr>
          <a:xfrm>
            <a:off x="1032933" y="3415846"/>
            <a:ext cx="3627136" cy="27408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B9274BB-9C24-7C28-B3CD-00A779845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744" y="961035"/>
            <a:ext cx="2866476" cy="53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5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1162B-A9F3-F2AB-27CD-C94CFE8B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86603"/>
            <a:ext cx="10342880" cy="1450757"/>
          </a:xfrm>
        </p:spPr>
        <p:txBody>
          <a:bodyPr/>
          <a:lstStyle/>
          <a:p>
            <a:r>
              <a:rPr lang="es-CO" dirty="0"/>
              <a:t>Registro Paso a Paso Verificación de Usuario</a:t>
            </a:r>
            <a:endParaRPr lang="es-419" dirty="0"/>
          </a:p>
        </p:txBody>
      </p:sp>
      <p:pic>
        <p:nvPicPr>
          <p:cNvPr id="23" name="Marcador de contenido 22">
            <a:extLst>
              <a:ext uri="{FF2B5EF4-FFF2-40B4-BE49-F238E27FC236}">
                <a16:creationId xmlns:a16="http://schemas.microsoft.com/office/drawing/2014/main" id="{E7D62BE0-B4B1-89EF-B1E6-03AF33C7B8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1097" y="2950418"/>
            <a:ext cx="5613400" cy="3047956"/>
          </a:xfrm>
        </p:spPr>
      </p:pic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C88E720A-0EA6-B1F8-3A15-6D287678AD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8363"/>
          <a:stretch/>
        </p:blipFill>
        <p:spPr>
          <a:xfrm>
            <a:off x="6592412" y="2950418"/>
            <a:ext cx="4876800" cy="2445139"/>
          </a:xfr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645158-2881-1334-4068-F8AAA987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C7FC3B-9344-85DE-12D4-0FF4FEEA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18CDC9D-290D-5E4C-746E-D1D0F0140F45}"/>
              </a:ext>
            </a:extLst>
          </p:cNvPr>
          <p:cNvSpPr txBox="1"/>
          <p:nvPr/>
        </p:nvSpPr>
        <p:spPr>
          <a:xfrm>
            <a:off x="722788" y="1987057"/>
            <a:ext cx="477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PASO 1: </a:t>
            </a:r>
            <a:r>
              <a:rPr lang="es-CO" dirty="0"/>
              <a:t>Al correo del cliente le llegara un correo con un link de confirmación</a:t>
            </a:r>
            <a:endParaRPr lang="es-419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60FC5DA-0F65-3BEB-B338-08854AAA9B58}"/>
              </a:ext>
            </a:extLst>
          </p:cNvPr>
          <p:cNvSpPr txBox="1"/>
          <p:nvPr/>
        </p:nvSpPr>
        <p:spPr>
          <a:xfrm>
            <a:off x="6699195" y="1967963"/>
            <a:ext cx="477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PASO 2:</a:t>
            </a:r>
            <a:r>
              <a:rPr lang="es-CO" dirty="0"/>
              <a:t> Y listo! Con estos pasos ya tendremos la cuenta activa y podremos ingresar sesión.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0240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770BC-B941-9DBB-69D6-4A56D07B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CO" sz="6000" dirty="0"/>
              <a:t>Navegación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7A216A-89D3-439E-1FA6-1E1F4FFD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17319"/>
            <a:ext cx="10058400" cy="4955489"/>
          </a:xfrm>
        </p:spPr>
        <p:txBody>
          <a:bodyPr>
            <a:normAutofit/>
          </a:bodyPr>
          <a:lstStyle/>
          <a:p>
            <a:pPr algn="ctr"/>
            <a:r>
              <a:rPr lang="es-CO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Usuarios Conectados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8E2997-A9D3-FA67-9B28-DD93E2BF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DC4764-F656-4735-9820-9886F8DF1D6A}" type="datetime1">
              <a:rPr lang="en-US" smtClean="0"/>
              <a:pPr>
                <a:spcAft>
                  <a:spcPts val="600"/>
                </a:spcAft>
              </a:pPr>
              <a:t>9/18/2024</a:t>
            </a:fld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33516E-5CD6-6725-E1B4-A1CC7DF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E072207-50B5-71B1-B728-71FDF85BE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87" y="1765560"/>
            <a:ext cx="6249992" cy="453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7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6A9FCAF-5DF6-DB16-6095-FB50205B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Indice</a:t>
            </a:r>
            <a:endParaRPr lang="es-CO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16C8B99-4B6C-27BC-0C13-40901ED82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Introducción.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Pagina principal del Cliente.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CO" dirty="0"/>
              <a:t>Menú (header)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s-CO" dirty="0"/>
              <a:t>Inicio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r>
              <a:rPr lang="es-CO" dirty="0"/>
              <a:t>Productos</a:t>
            </a:r>
          </a:p>
          <a:p>
            <a:pPr marL="578358" lvl="1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879A3F-73CF-0205-D4D4-64E310E7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9/18/2024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850F48-FDBC-6316-FE7E-FB6A5602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0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6">
            <a:extLst>
              <a:ext uri="{FF2B5EF4-FFF2-40B4-BE49-F238E27FC236}">
                <a16:creationId xmlns:a16="http://schemas.microsoft.com/office/drawing/2014/main" id="{3E88D003-290D-B545-FD76-D9268F8A483B}"/>
              </a:ext>
            </a:extLst>
          </p:cNvPr>
          <p:cNvSpPr txBox="1">
            <a:spLocks/>
          </p:cNvSpPr>
          <p:nvPr/>
        </p:nvSpPr>
        <p:spPr>
          <a:xfrm>
            <a:off x="469291" y="74726"/>
            <a:ext cx="3735502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</a:rPr>
              <a:t>Página Principal del Cliente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C7C916-C1DB-147F-CDC0-5F8EDCC52EB3}"/>
              </a:ext>
            </a:extLst>
          </p:cNvPr>
          <p:cNvSpPr txBox="1"/>
          <p:nvPr/>
        </p:nvSpPr>
        <p:spPr>
          <a:xfrm>
            <a:off x="484801" y="2253327"/>
            <a:ext cx="3735500" cy="432264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solidFill>
                  <a:srgbClr val="FFFFFF"/>
                </a:solidFill>
              </a:rPr>
              <a:t>En la Página principal: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Mostramos la letra inicial del correo si inicio session de lo contrario no lo hara.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Hablamos acerca de la empresa del cliente.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Hablamos de los metodos de pago.</a:t>
            </a: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4572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FF"/>
                </a:solidFill>
              </a:rPr>
              <a:t>Tenemos un boton para ir a los productos directamente.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651DCE-F9C4-9126-04D7-2A900520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6696" y="6459785"/>
            <a:ext cx="1735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BDC4764-F656-4735-9820-9886F8DF1D6A}" type="datetime1">
              <a:rPr lang="en-US" smtClean="0"/>
              <a:pPr algn="r">
                <a:spcAft>
                  <a:spcPts val="600"/>
                </a:spcAft>
              </a:pPr>
              <a:t>9/18/2024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DC007D-1108-FDB4-0F84-5B49B9ED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13924" y="6459785"/>
            <a:ext cx="69437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5E518A-DE0E-3B9A-4E4F-8D89DD4D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852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C68AC1EC-23E2-4F0E-A5A4-674EC8DB954E}" type="slidenum">
              <a:rPr lang="en-US" smtClean="0"/>
              <a:pPr algn="l"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398D2814-0A5A-2893-0FC1-9DF480F57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4944" y="-1"/>
            <a:ext cx="3574752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FAEF5B-85E8-122F-989A-7181D714D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24" y="149290"/>
            <a:ext cx="3770376" cy="658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3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770BC-B941-9DBB-69D6-4A56D07B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6000" dirty="0"/>
              <a:t>Navegación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7A216A-89D3-439E-1FA6-1E1F4FFD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Usuarios desconectados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8E2997-A9D3-FA67-9B28-DD93E2BF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DC4764-F656-4735-9820-9886F8DF1D6A}" type="datetime1">
              <a:rPr lang="en-US" smtClean="0"/>
              <a:pPr>
                <a:spcAft>
                  <a:spcPts val="600"/>
                </a:spcAft>
              </a:pPr>
              <a:t>9/18/2024</a:t>
            </a:fld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33516E-5CD6-6725-E1B4-A1CC7DFF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2F54BF1-5202-B8E1-1559-75D790C13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3032" y="2679192"/>
            <a:ext cx="6345936" cy="318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2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F341D-B4F7-F6FC-FE29-8A2BFB60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517" y="2828810"/>
            <a:ext cx="4251310" cy="7048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Productos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C54CD6D-A5C6-BBAD-B7CA-D0313BFA9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31" y="30614"/>
            <a:ext cx="3940952" cy="6301226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47759A-11D7-D56E-E003-A94F9D93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BDC4764-F656-4735-9820-9886F8DF1D6A}" type="datetime1">
              <a:rPr lang="en-US" smtClean="0"/>
              <a:pPr defTabSz="914400">
                <a:spcAft>
                  <a:spcPts val="600"/>
                </a:spcAft>
              </a:pPr>
              <a:t>9/18/2024</a:t>
            </a:fld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FAB428-2852-97DE-E6E9-2EE9CFDB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68AC1EC-23E2-4F0E-A5A4-674EC8DB954E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06230-304B-7DD0-3B84-F78790C6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Primeras Observaciones</a:t>
            </a:r>
            <a:endParaRPr lang="es-419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7FC93AB4-A84F-DCEC-7A90-EB1050AD5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4359"/>
            <a:ext cx="3804458" cy="5710845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010E51-5D84-C3EC-2645-31559381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/>
              <a:t>Cuando estamos en la página de productos podemos ver en primera parte todos los productos disponibles de la tienda.</a:t>
            </a:r>
          </a:p>
          <a:p>
            <a:r>
              <a:rPr lang="es-CO" dirty="0"/>
              <a:t>También nos permite ver en cada producto el precio, nombre del producto, imagen referente a ese producto y detalle.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1F5B30-C777-CA89-66D0-B5B8267D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8766" y="5883275"/>
            <a:ext cx="1600200" cy="365125"/>
          </a:xfrm>
        </p:spPr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5AAA50-47D7-CFE9-8B5B-A508CEDF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DC0E7E-F199-019F-A455-7B8F0B3F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B54D7-1357-42D6-9C5F-0C085B74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07" y="603380"/>
            <a:ext cx="9905998" cy="1905000"/>
          </a:xfrm>
        </p:spPr>
        <p:txBody>
          <a:bodyPr/>
          <a:lstStyle/>
          <a:p>
            <a:r>
              <a:rPr lang="es-CO" dirty="0"/>
              <a:t>Iniciar Sesión</a:t>
            </a:r>
            <a:endParaRPr lang="es-419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90F61B-1595-064D-FEFC-6176ACEC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5C3795-2C41-0386-3DFF-DF34CAFA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A3B61B-E78F-7F90-71C8-FB41284B0B6B}"/>
              </a:ext>
            </a:extLst>
          </p:cNvPr>
          <p:cNvSpPr txBox="1"/>
          <p:nvPr/>
        </p:nvSpPr>
        <p:spPr>
          <a:xfrm>
            <a:off x="693507" y="2251912"/>
            <a:ext cx="34713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Para los usuarios invitados tendremos el botón </a:t>
            </a:r>
            <a:r>
              <a:rPr lang="es-CO" b="1" dirty="0"/>
              <a:t>“INICIAR-SESION” </a:t>
            </a:r>
            <a:r>
              <a:rPr lang="es-CO" dirty="0"/>
              <a:t>en la barra de navegación de la parte de abajo con el fin de que el cliente pueda terminar de realizar las compras, escoger el método de pago y la manera como va a recibir el domicilio.</a:t>
            </a:r>
          </a:p>
          <a:p>
            <a:r>
              <a:rPr lang="es-CO" dirty="0"/>
              <a:t>Encontraremos también en la parte de abajo para </a:t>
            </a:r>
            <a:r>
              <a:rPr lang="es-CO" b="1" dirty="0"/>
              <a:t>“Registrarse” </a:t>
            </a:r>
            <a:r>
              <a:rPr lang="es-CO" dirty="0"/>
              <a:t>en caso de que el usuario sea nuevo.</a:t>
            </a:r>
            <a:endParaRPr lang="es-CO" b="1" dirty="0"/>
          </a:p>
          <a:p>
            <a:endParaRPr lang="es-CO" dirty="0"/>
          </a:p>
          <a:p>
            <a:endParaRPr lang="es-CO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3ECC446-E4C1-695A-6F98-F2CA30A8A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22" y="1737360"/>
            <a:ext cx="2528595" cy="45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6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0007-A7AB-CE41-312A-F94229A0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Registro</a:t>
            </a:r>
            <a:endParaRPr lang="es-419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FABD7F-74E6-803B-211F-C1EF1A04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4B2692-DE5B-0FD1-156B-997B55C4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B44CB8-C10D-B958-94E9-3E922AE1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7834E1-BEF4-FEF7-BA3D-D9CA23726CE4}"/>
              </a:ext>
            </a:extLst>
          </p:cNvPr>
          <p:cNvSpPr txBox="1"/>
          <p:nvPr/>
        </p:nvSpPr>
        <p:spPr>
          <a:xfrm>
            <a:off x="888240" y="2080942"/>
            <a:ext cx="34713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El registro de usuario es importante para completar las compras y brindar una mejor experiencia, además de que dentro de la aplicación el usuario podrá descargar el comprobante de cada compra.</a:t>
            </a:r>
          </a:p>
          <a:p>
            <a:endParaRPr lang="es-CO" dirty="0"/>
          </a:p>
          <a:p>
            <a:r>
              <a:rPr lang="es-CO" dirty="0"/>
              <a:t>El registro consta de un formulario de datos básicos del cliente e información como el teléfono y dirección en caso de domicilios puerta a puerta.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5AD759-04AA-A0E0-C47E-0963B4EA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8" y="1129004"/>
            <a:ext cx="2973355" cy="51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5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FA1C0-1DAC-6869-D333-9481D437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91" y="330200"/>
            <a:ext cx="6485466" cy="1337734"/>
          </a:xfrm>
        </p:spPr>
        <p:txBody>
          <a:bodyPr>
            <a:normAutofit/>
          </a:bodyPr>
          <a:lstStyle/>
          <a:p>
            <a:r>
              <a:rPr lang="es-CO" dirty="0"/>
              <a:t>Registro</a:t>
            </a:r>
            <a:br>
              <a:rPr lang="es-CO" dirty="0"/>
            </a:br>
            <a:r>
              <a:rPr lang="es-CO" dirty="0"/>
              <a:t>Manejo de errores</a:t>
            </a:r>
            <a:endParaRPr lang="es-419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8064FB-A295-9860-2422-D1AE42AC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7CC9A-4D47-F85F-F90B-6007798A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5DBF63-93AA-CD29-1393-9D98FACB3F4C}"/>
              </a:ext>
            </a:extLst>
          </p:cNvPr>
          <p:cNvSpPr txBox="1"/>
          <p:nvPr/>
        </p:nvSpPr>
        <p:spPr>
          <a:xfrm>
            <a:off x="799281" y="1987937"/>
            <a:ext cx="2967135" cy="2024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Cada campo del formulario está condicionado, si algún dato no concuerda el usuario va a poder identificar donde está el error.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A8D68C-7477-E8E9-5316-8A340C436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34" y="1194318"/>
            <a:ext cx="2967135" cy="51225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CA9326B-5B20-2D61-1DC2-49B43F8D3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170" y="1194319"/>
            <a:ext cx="3041239" cy="51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09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1472</TotalTime>
  <Words>431</Words>
  <Application>Microsoft Office PowerPoint</Application>
  <PresentationFormat>Panorámica</PresentationFormat>
  <Paragraphs>72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Century Gothic</vt:lpstr>
      <vt:lpstr>Wingdings</vt:lpstr>
      <vt:lpstr>Malla</vt:lpstr>
      <vt:lpstr>Manual de Usuario App movil Clientes “La Cabaña” </vt:lpstr>
      <vt:lpstr>Indice</vt:lpstr>
      <vt:lpstr>Presentación de PowerPoint</vt:lpstr>
      <vt:lpstr>Navegación</vt:lpstr>
      <vt:lpstr>Productos</vt:lpstr>
      <vt:lpstr>Primeras Observaciones</vt:lpstr>
      <vt:lpstr>Iniciar Sesión</vt:lpstr>
      <vt:lpstr>Registro</vt:lpstr>
      <vt:lpstr>Registro Manejo de errores</vt:lpstr>
      <vt:lpstr>Registro</vt:lpstr>
      <vt:lpstr>Registro Paso a Paso Verificación de Usuario</vt:lpstr>
      <vt:lpstr>Navegación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Usuario App movil Clientes “La Cabaña” </dc:title>
  <dc:creator>Daniel Eduardo Gamboa Leon</dc:creator>
  <cp:lastModifiedBy>yonner vargas bernate</cp:lastModifiedBy>
  <cp:revision>3</cp:revision>
  <dcterms:created xsi:type="dcterms:W3CDTF">2024-09-17T04:05:06Z</dcterms:created>
  <dcterms:modified xsi:type="dcterms:W3CDTF">2024-09-18T06:40:34Z</dcterms:modified>
</cp:coreProperties>
</file>