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100" d="100"/>
          <a:sy n="100" d="100"/>
        </p:scale>
        <p:origin x="13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7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3AFB-C8F7-4B79-A9F6-C2C9774F5646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76314"/>
              </p:ext>
            </p:extLst>
          </p:nvPr>
        </p:nvGraphicFramePr>
        <p:xfrm>
          <a:off x="160021" y="411480"/>
          <a:ext cx="8442955" cy="628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3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935716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58741668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313714178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6336344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85410526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52636374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9877724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34989510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</a:tblGrid>
              <a:tr h="370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수집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데이터 </a:t>
                      </a:r>
                      <a:r>
                        <a:rPr lang="ko-KR" altLang="en-US" sz="900" dirty="0" err="1"/>
                        <a:t>전처리</a:t>
                      </a: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예측 및 분석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확보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데이터구조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저장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결손치제거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표준화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정규화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차원축소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LSTM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ANN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RF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SVM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소재 및 특성 분석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촉매 개발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4-2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활동도계수</a:t>
                      </a:r>
                      <a:r>
                        <a:rPr lang="ko-KR" altLang="en-US" sz="900" dirty="0"/>
                        <a:t>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4-1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4-1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막 소재 개발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설계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화학공정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반도체공정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5-1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5-1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자동화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운전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수소 생산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납사</a:t>
                      </a:r>
                      <a:r>
                        <a:rPr lang="ko-KR" altLang="en-US" sz="900" dirty="0"/>
                        <a:t> 분해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52679130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유동층반응</a:t>
                      </a:r>
                      <a:r>
                        <a:rPr lang="ko-KR" altLang="en-US" sz="900" dirty="0"/>
                        <a:t>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제어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다변수</a:t>
                      </a:r>
                      <a:r>
                        <a:rPr lang="ko-KR" altLang="en-US" sz="900" dirty="0"/>
                        <a:t> 공정제어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20957045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시스템 인식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05440238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연속 공정 제어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856779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진단 및 안전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이상 진단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048660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AB60636-8811-4B9C-9232-F2AA574268A6}"/>
              </a:ext>
            </a:extLst>
          </p:cNvPr>
          <p:cNvSpPr/>
          <p:nvPr/>
        </p:nvSpPr>
        <p:spPr>
          <a:xfrm>
            <a:off x="8793480" y="1249680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B4FE-ADEB-4CAB-807D-C68397B13A0F}"/>
              </a:ext>
            </a:extLst>
          </p:cNvPr>
          <p:cNvSpPr txBox="1"/>
          <p:nvPr/>
        </p:nvSpPr>
        <p:spPr>
          <a:xfrm flipH="1">
            <a:off x="8770618" y="845820"/>
            <a:ext cx="1135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환경 및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F8CB1-381A-4C8A-B05C-54AB385C3679}"/>
              </a:ext>
            </a:extLst>
          </p:cNvPr>
          <p:cNvSpPr txBox="1"/>
          <p:nvPr/>
        </p:nvSpPr>
        <p:spPr>
          <a:xfrm flipH="1">
            <a:off x="9159236" y="129413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Python</a:t>
            </a:r>
            <a:endParaRPr lang="ko-KR" altLang="en-US" sz="105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389C36-992D-4DC6-BC56-8EE8546B8ACE}"/>
              </a:ext>
            </a:extLst>
          </p:cNvPr>
          <p:cNvSpPr/>
          <p:nvPr/>
        </p:nvSpPr>
        <p:spPr>
          <a:xfrm>
            <a:off x="8793480" y="1793260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22104-FD41-442E-A07F-DCBDC5AD7B02}"/>
              </a:ext>
            </a:extLst>
          </p:cNvPr>
          <p:cNvSpPr txBox="1"/>
          <p:nvPr/>
        </p:nvSpPr>
        <p:spPr>
          <a:xfrm flipH="1">
            <a:off x="9159236" y="183771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R</a:t>
            </a:r>
            <a:endParaRPr lang="ko-KR" altLang="en-US" sz="105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DC1CD9-CECD-4C28-A1CC-A32F1E0AE08D}"/>
              </a:ext>
            </a:extLst>
          </p:cNvPr>
          <p:cNvSpPr/>
          <p:nvPr/>
        </p:nvSpPr>
        <p:spPr>
          <a:xfrm>
            <a:off x="8793480" y="2336840"/>
            <a:ext cx="324000" cy="3240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2A49-DD5E-42C0-83CC-43F2B351ED8E}"/>
              </a:ext>
            </a:extLst>
          </p:cNvPr>
          <p:cNvSpPr txBox="1"/>
          <p:nvPr/>
        </p:nvSpPr>
        <p:spPr>
          <a:xfrm flipH="1">
            <a:off x="9159236" y="2385142"/>
            <a:ext cx="678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MATLAB</a:t>
            </a:r>
            <a:endParaRPr lang="ko-KR" altLang="en-US" sz="105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FB46A4-F64E-460B-9389-B9F5714ED47F}"/>
              </a:ext>
            </a:extLst>
          </p:cNvPr>
          <p:cNvSpPr/>
          <p:nvPr/>
        </p:nvSpPr>
        <p:spPr>
          <a:xfrm>
            <a:off x="6964680" y="1170235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4512775" y="1260235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8347B2-D0FA-4423-9CC4-D307D25CC136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4656775" y="1332235"/>
            <a:ext cx="230790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4512775" y="201646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>
            <a:off x="4656775" y="2088461"/>
            <a:ext cx="110394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>
            <a:off x="7288680" y="2088461"/>
            <a:ext cx="2624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5175715" y="1650701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156832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156832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319715" y="1722701"/>
            <a:ext cx="1644965" cy="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7288680" y="1730321"/>
            <a:ext cx="8491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263512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263512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4512775" y="272512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>
            <a:off x="4656775" y="2797121"/>
            <a:ext cx="23079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7288680" y="2797121"/>
            <a:ext cx="84917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5760720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35" idx="6"/>
            <a:endCxn id="24" idx="2"/>
          </p:cNvCxnSpPr>
          <p:nvPr/>
        </p:nvCxnSpPr>
        <p:spPr>
          <a:xfrm>
            <a:off x="6084720" y="2088461"/>
            <a:ext cx="87996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7551114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38" idx="6"/>
            <a:endCxn id="25" idx="2"/>
          </p:cNvCxnSpPr>
          <p:nvPr/>
        </p:nvCxnSpPr>
        <p:spPr>
          <a:xfrm>
            <a:off x="7875114" y="2088461"/>
            <a:ext cx="26274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1662895" y="272512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45" idx="6"/>
            <a:endCxn id="32" idx="2"/>
          </p:cNvCxnSpPr>
          <p:nvPr/>
        </p:nvCxnSpPr>
        <p:spPr>
          <a:xfrm>
            <a:off x="1806895" y="2797121"/>
            <a:ext cx="27058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84</Words>
  <Application>Microsoft Office PowerPoint</Application>
  <PresentationFormat>A4 용지(210x297mm)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Jiyong Kim</dc:creator>
  <cp:lastModifiedBy>ChangSuKim</cp:lastModifiedBy>
  <cp:revision>8</cp:revision>
  <dcterms:created xsi:type="dcterms:W3CDTF">2022-01-25T07:14:14Z</dcterms:created>
  <dcterms:modified xsi:type="dcterms:W3CDTF">2022-01-25T12:08:39Z</dcterms:modified>
</cp:coreProperties>
</file>