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61" r:id="rId4"/>
    <p:sldId id="260" r:id="rId5"/>
    <p:sldId id="258" r:id="rId6"/>
    <p:sldId id="256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47C"/>
    <a:srgbClr val="93D1DC"/>
    <a:srgbClr val="5090C5"/>
    <a:srgbClr val="317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8" autoAdjust="0"/>
    <p:restoredTop sz="94660"/>
  </p:normalViewPr>
  <p:slideViewPr>
    <p:cSldViewPr snapToGrid="0">
      <p:cViewPr>
        <p:scale>
          <a:sx n="100" d="100"/>
          <a:sy n="100" d="100"/>
        </p:scale>
        <p:origin x="151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3AFB-C8F7-4B79-A9F6-C2C9774F5646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44705"/>
              </p:ext>
            </p:extLst>
          </p:nvPr>
        </p:nvGraphicFramePr>
        <p:xfrm>
          <a:off x="1198245" y="255514"/>
          <a:ext cx="7509508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0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57385514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5257219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949103450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모델 알고리즘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프로그래밍 언어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31798F"/>
                          </a:solidFill>
                        </a:rPr>
                        <a:t>PCA</a:t>
                      </a:r>
                      <a:endParaRPr lang="ko-KR" altLang="en-US" sz="1050" b="1" dirty="0">
                        <a:solidFill>
                          <a:srgbClr val="31798F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5090C5"/>
                          </a:solidFill>
                        </a:rPr>
                        <a:t>SVM</a:t>
                      </a:r>
                      <a:endParaRPr lang="ko-KR" altLang="en-US" sz="1050" b="1" dirty="0">
                        <a:solidFill>
                          <a:srgbClr val="5090C5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ANN</a:t>
                      </a:r>
                      <a:endParaRPr lang="ko-KR" alt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6"/>
                          </a:solidFill>
                        </a:rPr>
                        <a:t>Autoencoder</a:t>
                      </a:r>
                      <a:endParaRPr lang="ko-KR" alt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2"/>
                          </a:solidFill>
                        </a:rPr>
                        <a:t>Python</a:t>
                      </a:r>
                      <a:endParaRPr lang="ko-KR" altLang="en-US" sz="105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ko-KR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FF0000"/>
                          </a:solidFill>
                        </a:rPr>
                        <a:t>MATLAB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소재 및 특성 분석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반응 촉매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열역학적 거동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막분리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소재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설계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설계 및 평가 자동화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단원자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증착 공정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제어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최적화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수소 생산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유동층반응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안전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이상 진단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3164455" y="2327455"/>
            <a:ext cx="158400" cy="158400"/>
          </a:xfrm>
          <a:prstGeom prst="ellipse">
            <a:avLst/>
          </a:prstGeom>
          <a:solidFill>
            <a:srgbClr val="31798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FFDBDD-6210-4F66-A2B0-57010355D8B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4848475" y="189311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4853630" y="476585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5693340" y="6053635"/>
            <a:ext cx="158400" cy="15840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4848475" y="141663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3987415" y="3307042"/>
            <a:ext cx="158400" cy="158400"/>
          </a:xfrm>
          <a:prstGeom prst="ellipse">
            <a:avLst/>
          </a:prstGeom>
          <a:solidFill>
            <a:srgbClr val="5090C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4844275" y="5238008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3987415" y="2844577"/>
            <a:ext cx="158400" cy="158400"/>
          </a:xfrm>
          <a:prstGeom prst="ellipse">
            <a:avLst/>
          </a:prstGeom>
          <a:solidFill>
            <a:srgbClr val="5090C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83DD16-7C42-4C74-BB9B-906400B5860D}"/>
              </a:ext>
            </a:extLst>
          </p:cNvPr>
          <p:cNvSpPr/>
          <p:nvPr/>
        </p:nvSpPr>
        <p:spPr>
          <a:xfrm>
            <a:off x="7364084" y="1416635"/>
            <a:ext cx="158400" cy="158400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8F2AA1-E415-40D0-BCC4-D2033637CAD2}"/>
              </a:ext>
            </a:extLst>
          </p:cNvPr>
          <p:cNvSpPr/>
          <p:nvPr/>
        </p:nvSpPr>
        <p:spPr>
          <a:xfrm>
            <a:off x="6495404" y="1879100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4CE296-C079-475C-8DB6-C772E2F804B4}"/>
              </a:ext>
            </a:extLst>
          </p:cNvPr>
          <p:cNvSpPr/>
          <p:nvPr/>
        </p:nvSpPr>
        <p:spPr>
          <a:xfrm>
            <a:off x="6495404" y="2333810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57FB15-B932-4E79-97B0-9126DF976337}"/>
              </a:ext>
            </a:extLst>
          </p:cNvPr>
          <p:cNvSpPr/>
          <p:nvPr/>
        </p:nvSpPr>
        <p:spPr>
          <a:xfrm>
            <a:off x="8202284" y="2844577"/>
            <a:ext cx="158400" cy="158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036DAC-72E7-4BA9-9DDB-DD6F60248E3A}"/>
              </a:ext>
            </a:extLst>
          </p:cNvPr>
          <p:cNvSpPr/>
          <p:nvPr/>
        </p:nvSpPr>
        <p:spPr>
          <a:xfrm>
            <a:off x="7364084" y="3307042"/>
            <a:ext cx="158400" cy="158400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418891-60E0-4B82-883C-5CF6F579BCF2}"/>
              </a:ext>
            </a:extLst>
          </p:cNvPr>
          <p:cNvSpPr/>
          <p:nvPr/>
        </p:nvSpPr>
        <p:spPr>
          <a:xfrm>
            <a:off x="6495404" y="4767592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0ED331-D288-4925-97EF-D2F8BFEFFE8E}"/>
              </a:ext>
            </a:extLst>
          </p:cNvPr>
          <p:cNvSpPr/>
          <p:nvPr/>
        </p:nvSpPr>
        <p:spPr>
          <a:xfrm>
            <a:off x="8202284" y="5238008"/>
            <a:ext cx="158400" cy="158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C38643-BA96-40B1-A918-ACD4039E4FCD}"/>
              </a:ext>
            </a:extLst>
          </p:cNvPr>
          <p:cNvSpPr/>
          <p:nvPr/>
        </p:nvSpPr>
        <p:spPr>
          <a:xfrm>
            <a:off x="6495404" y="6053635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53946"/>
              </p:ext>
            </p:extLst>
          </p:nvPr>
        </p:nvGraphicFramePr>
        <p:xfrm>
          <a:off x="601027" y="241512"/>
          <a:ext cx="6651158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16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예측 및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Autoencoder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소재 및 특성 분석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반응 촉매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열역학적 거동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막분리</a:t>
                      </a:r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소재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 설계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설계 및 평가 자동화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단원자</a:t>
                      </a:r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증착 공정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 제어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 최적화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수소 생산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유동층반응</a:t>
                      </a:r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 안전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이상 진단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3880724" y="2320653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5762864" y="1886313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5768019" y="4759053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6722029" y="6046833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5762864" y="1409833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4817984" y="3300240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5758664" y="523553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4817984" y="2837775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1116E6-860A-4146-B3C6-A2E3DAB5F551}"/>
              </a:ext>
            </a:extLst>
          </p:cNvPr>
          <p:cNvSpPr/>
          <p:nvPr/>
        </p:nvSpPr>
        <p:spPr>
          <a:xfrm>
            <a:off x="7845645" y="891963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FA5A99A-D907-464D-BA4A-30CE16C9ADB4}"/>
              </a:ext>
            </a:extLst>
          </p:cNvPr>
          <p:cNvSpPr/>
          <p:nvPr/>
        </p:nvSpPr>
        <p:spPr>
          <a:xfrm>
            <a:off x="7860045" y="1362438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D1588E-914D-4E2E-A0A3-262EAD11B442}"/>
              </a:ext>
            </a:extLst>
          </p:cNvPr>
          <p:cNvSpPr/>
          <p:nvPr/>
        </p:nvSpPr>
        <p:spPr>
          <a:xfrm>
            <a:off x="7860045" y="181851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25840-3C55-4B55-B5B9-50CBF71F38D7}"/>
              </a:ext>
            </a:extLst>
          </p:cNvPr>
          <p:cNvSpPr txBox="1"/>
          <p:nvPr/>
        </p:nvSpPr>
        <p:spPr>
          <a:xfrm>
            <a:off x="8093295" y="786497"/>
            <a:ext cx="128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1" dirty="0">
                <a:solidFill>
                  <a:schemeClr val="accent2"/>
                </a:solidFill>
              </a:rPr>
              <a:t>Python</a:t>
            </a:r>
            <a:endParaRPr lang="ko-KR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B5ED3D-5FBD-4354-8A9A-35837379B55D}"/>
              </a:ext>
            </a:extLst>
          </p:cNvPr>
          <p:cNvSpPr txBox="1"/>
          <p:nvPr/>
        </p:nvSpPr>
        <p:spPr>
          <a:xfrm>
            <a:off x="8093295" y="1249772"/>
            <a:ext cx="128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1" dirty="0">
                <a:solidFill>
                  <a:srgbClr val="00B050"/>
                </a:solidFill>
              </a:rPr>
              <a:t>R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01EDD-CFAE-4989-A38F-0D0A87285AAF}"/>
              </a:ext>
            </a:extLst>
          </p:cNvPr>
          <p:cNvSpPr txBox="1"/>
          <p:nvPr/>
        </p:nvSpPr>
        <p:spPr>
          <a:xfrm>
            <a:off x="8093295" y="1705847"/>
            <a:ext cx="128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800" b="1" dirty="0">
                <a:solidFill>
                  <a:srgbClr val="FF0000"/>
                </a:solidFill>
              </a:rPr>
              <a:t>MATLAB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4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소프트웨어에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474514" y="1725435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471528" y="1263770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 language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4004958" y="4083184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4001972" y="3621519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MATLAB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631809" y="1676624"/>
            <a:ext cx="2041199" cy="20411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2   3   6   8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701380" y="1214959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Python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5F641-F023-43B8-9FBC-07E5757B48BD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5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목적에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894618" y="1580320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1   2   3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891632" y="1118655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B29382-536B-480D-9BF8-F11F5BAC0B28}"/>
              </a:ext>
            </a:extLst>
          </p:cNvPr>
          <p:cNvSpPr/>
          <p:nvPr/>
        </p:nvSpPr>
        <p:spPr>
          <a:xfrm>
            <a:off x="2891632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6   7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408DD-F7E3-4EF3-A291-C9C173DC186A}"/>
              </a:ext>
            </a:extLst>
          </p:cNvPr>
          <p:cNvSpPr txBox="1"/>
          <p:nvPr/>
        </p:nvSpPr>
        <p:spPr>
          <a:xfrm>
            <a:off x="2891632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Optimization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5237229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5234243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Detection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234244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231258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Prediction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27476-80A1-4CE8-9FAF-1C622A1F1A72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알고리즘에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772688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769702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PCA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B29382-536B-480D-9BF8-F11F5BAC0B28}"/>
              </a:ext>
            </a:extLst>
          </p:cNvPr>
          <p:cNvSpPr/>
          <p:nvPr/>
        </p:nvSpPr>
        <p:spPr>
          <a:xfrm>
            <a:off x="2653748" y="3945837"/>
            <a:ext cx="2133968" cy="21339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1   2   6   7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408DD-F7E3-4EF3-A291-C9C173DC186A}"/>
              </a:ext>
            </a:extLst>
          </p:cNvPr>
          <p:cNvSpPr txBox="1"/>
          <p:nvPr/>
        </p:nvSpPr>
        <p:spPr>
          <a:xfrm>
            <a:off x="2769704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ANN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5237229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5234243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Autoencoder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234244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231258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SVM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E48F9-AABB-4FCD-9C2E-5C42BB4AA9F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/>
        </p:nvGraphicFramePr>
        <p:xfrm>
          <a:off x="160021" y="411480"/>
          <a:ext cx="8442955" cy="628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3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935716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58741668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313714178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6336344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85410526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52636374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9877724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3498951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</a:tblGrid>
              <a:tr h="370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수집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데이터 </a:t>
                      </a:r>
                      <a:r>
                        <a:rPr lang="ko-KR" altLang="en-US" sz="900" dirty="0" err="1"/>
                        <a:t>전처리</a:t>
                      </a: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예측 및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확보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데이터구조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저장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결손치제거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표준화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정규화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차원축소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LSTM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ANN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RF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SVM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촉매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4-2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활동도계수</a:t>
                      </a:r>
                      <a:r>
                        <a:rPr lang="ko-KR" altLang="en-US" sz="900" dirty="0"/>
                        <a:t>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4-1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막 소재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화학공정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반도체공정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자동화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운전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납사</a:t>
                      </a:r>
                      <a:r>
                        <a:rPr lang="ko-KR" altLang="en-US" sz="900" dirty="0"/>
                        <a:t> 분해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526791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다변수</a:t>
                      </a:r>
                      <a:r>
                        <a:rPr lang="ko-KR" altLang="en-US" sz="900" dirty="0"/>
                        <a:t> 공정제어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20957045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시스템 인식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5440238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연속 공정 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856779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진단 및 안전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048660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8793480" y="124968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8770618" y="84582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9159236" y="129413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8793480" y="17932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9159236" y="18377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8793480" y="23368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9159236" y="23851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6964680" y="117023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4512775" y="126023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656775" y="1332235"/>
            <a:ext cx="230790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01646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>
            <a:off x="4656775" y="2088461"/>
            <a:ext cx="110394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>
            <a:off x="7288680" y="2088461"/>
            <a:ext cx="2624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5175715" y="165070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19715" y="172270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7288680" y="173032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4656775" y="2797121"/>
            <a:ext cx="23079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7288680" y="2797121"/>
            <a:ext cx="8491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576072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5" idx="6"/>
            <a:endCxn id="24" idx="2"/>
          </p:cNvCxnSpPr>
          <p:nvPr/>
        </p:nvCxnSpPr>
        <p:spPr>
          <a:xfrm>
            <a:off x="6084720" y="2088461"/>
            <a:ext cx="8799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755111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38" idx="6"/>
            <a:endCxn id="25" idx="2"/>
          </p:cNvCxnSpPr>
          <p:nvPr/>
        </p:nvCxnSpPr>
        <p:spPr>
          <a:xfrm>
            <a:off x="7875114" y="2088461"/>
            <a:ext cx="2627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166289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45" idx="6"/>
            <a:endCxn id="32" idx="2"/>
          </p:cNvCxnSpPr>
          <p:nvPr/>
        </p:nvCxnSpPr>
        <p:spPr>
          <a:xfrm>
            <a:off x="1806895" y="2797121"/>
            <a:ext cx="27058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/>
        </p:nvGraphicFramePr>
        <p:xfrm>
          <a:off x="1198245" y="255514"/>
          <a:ext cx="7509508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0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57385514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5257219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949103450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모델 알고리즘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프로그래밍 언어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PCA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SVM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ANN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Autoencoder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Python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R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MATLAB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반응 촉매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열역학적 거동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막분리</a:t>
                      </a:r>
                      <a:r>
                        <a:rPr lang="ko-KR" altLang="en-US" sz="900" dirty="0"/>
                        <a:t> 소재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설계 및 평가 자동화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단원자</a:t>
                      </a:r>
                      <a:r>
                        <a:rPr lang="ko-KR" altLang="en-US" sz="900" dirty="0"/>
                        <a:t> 증착 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최적화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안전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11346180" y="-35052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11323318" y="-75438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11711936" y="-30606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11346180" y="1930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11711936" y="2375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11346180" y="7366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11711936" y="7849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8092440" y="693095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3184151" y="234715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76800" y="7092955"/>
            <a:ext cx="321564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6303475" y="741142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8092440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9265614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447475" y="748342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8416440" y="749104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FDBDD-6210-4F66-A2B0-57010355D8B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4868171" y="191281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4873326" y="478555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5713036" y="6073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4868171" y="1436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4007111" y="332673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4863971" y="5257704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4007111" y="2864273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83DD16-7C42-4C74-BB9B-906400B5860D}"/>
              </a:ext>
            </a:extLst>
          </p:cNvPr>
          <p:cNvSpPr/>
          <p:nvPr/>
        </p:nvSpPr>
        <p:spPr>
          <a:xfrm>
            <a:off x="7383780" y="1436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8F2AA1-E415-40D0-BCC4-D2033637CAD2}"/>
              </a:ext>
            </a:extLst>
          </p:cNvPr>
          <p:cNvSpPr/>
          <p:nvPr/>
        </p:nvSpPr>
        <p:spPr>
          <a:xfrm>
            <a:off x="6515100" y="1898796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4CE296-C079-475C-8DB6-C772E2F804B4}"/>
              </a:ext>
            </a:extLst>
          </p:cNvPr>
          <p:cNvSpPr/>
          <p:nvPr/>
        </p:nvSpPr>
        <p:spPr>
          <a:xfrm>
            <a:off x="6515100" y="2353506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57FB15-B932-4E79-97B0-9126DF976337}"/>
              </a:ext>
            </a:extLst>
          </p:cNvPr>
          <p:cNvSpPr/>
          <p:nvPr/>
        </p:nvSpPr>
        <p:spPr>
          <a:xfrm>
            <a:off x="8221980" y="2864273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036DAC-72E7-4BA9-9DDB-DD6F60248E3A}"/>
              </a:ext>
            </a:extLst>
          </p:cNvPr>
          <p:cNvSpPr/>
          <p:nvPr/>
        </p:nvSpPr>
        <p:spPr>
          <a:xfrm>
            <a:off x="7383780" y="332673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418891-60E0-4B82-883C-5CF6F579BCF2}"/>
              </a:ext>
            </a:extLst>
          </p:cNvPr>
          <p:cNvSpPr/>
          <p:nvPr/>
        </p:nvSpPr>
        <p:spPr>
          <a:xfrm>
            <a:off x="6515100" y="478728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0ED331-D288-4925-97EF-D2F8BFEFFE8E}"/>
              </a:ext>
            </a:extLst>
          </p:cNvPr>
          <p:cNvSpPr/>
          <p:nvPr/>
        </p:nvSpPr>
        <p:spPr>
          <a:xfrm>
            <a:off x="8221980" y="5257704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C38643-BA96-40B1-A918-ACD4039E4FCD}"/>
              </a:ext>
            </a:extLst>
          </p:cNvPr>
          <p:cNvSpPr/>
          <p:nvPr/>
        </p:nvSpPr>
        <p:spPr>
          <a:xfrm>
            <a:off x="6515100" y="6073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903</Words>
  <Application>Microsoft Office PowerPoint</Application>
  <PresentationFormat>A4 용지(210x297mm)</PresentationFormat>
  <Paragraphs>228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 Kim</dc:creator>
  <cp:lastModifiedBy>HONG SEOKYOUNG</cp:lastModifiedBy>
  <cp:revision>10</cp:revision>
  <dcterms:created xsi:type="dcterms:W3CDTF">2022-01-25T07:14:14Z</dcterms:created>
  <dcterms:modified xsi:type="dcterms:W3CDTF">2022-02-23T16:01:44Z</dcterms:modified>
</cp:coreProperties>
</file>