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C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0D570-7932-483C-B20F-6C4EA9FFB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C78075-99A2-4E59-8B46-1053041DC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0FAEB-C043-4C7E-9C2E-C8883333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92A8-C331-4155-827D-EFF7017511D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B0844F-DCA2-4F35-AC35-AF3829BA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718F0A-E8C4-4AF9-BF07-4655E4CB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F7CC-A246-4A56-A837-DA685AAB2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52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B4436-4FEE-4EE9-9996-210458F3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49A754-2E0D-4F58-ACCD-276E6A3BB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C53EC6-FAC9-4EA7-B517-43E0AE827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92A8-C331-4155-827D-EFF7017511D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41EE4-42A0-4299-8232-56DD6F54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45FFFA-3740-4F55-B2E5-10CA2123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F7CC-A246-4A56-A837-DA685AAB2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268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DBFDEE-859F-4148-A0CF-CA93CFBA4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98372E-0EBC-40AF-B7A8-79585C310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5EDD02-2499-49D8-9AE4-DA53BEBE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92A8-C331-4155-827D-EFF7017511D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6B2D0F-07BF-42BA-8479-62E460C8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66E5D9-68E1-43E7-B2C6-7B04C60C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F7CC-A246-4A56-A837-DA685AAB2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99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0DC68-5D8C-4DB5-A20D-B3278EAA7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5464C6-125B-41CE-82AB-E6D0630DC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7432F-70C1-4386-8186-CB60DE45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92A8-C331-4155-827D-EFF7017511D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E8FEF-AE04-4510-8B6A-CA5A0641B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36240E-DF94-4A96-A91E-E696F1CA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F7CC-A246-4A56-A837-DA685AAB2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11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93BA3-9ACA-4201-99A8-401559961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41F1DC-B70D-4D66-AD59-3DB58143B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7386A-55A0-4A42-B818-30F5AA3CC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92A8-C331-4155-827D-EFF7017511D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82024-1977-4B3E-A49A-1D3D4C182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7D26D1-289E-4A66-B46D-26FDD923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F7CC-A246-4A56-A837-DA685AAB2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8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44A23-D61B-4635-97D4-64EBCFE7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800862-19BB-413E-9DAC-7C82EA693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D27E23-A627-4A17-B7E3-855D53765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FCC4A7-DCFF-4FB0-8E69-FEE2D58E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92A8-C331-4155-827D-EFF7017511D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5866E5-7AAA-403E-854B-0923CE7AD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50BFA6-6105-4C99-A5F2-D07D4A1E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F7CC-A246-4A56-A837-DA685AAB2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2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F46F6-2137-44F8-940B-E74C959D0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EB1332-D485-4018-8638-86F988372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BADF24-EE62-47C3-8F77-F38811C89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B8A372-B2A4-42A3-A755-E9588E133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A56CF3-65F3-4E5E-AA71-F3C2D2B03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D4A111-1102-4CBB-8950-CD5FCA3F4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92A8-C331-4155-827D-EFF7017511D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46F05D-EC3A-42A3-ACF5-41CF4D35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417F28-FA73-4E55-BE17-A4EFED7CF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F7CC-A246-4A56-A837-DA685AAB2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76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43270-9BE4-47EE-9B3F-828BC552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75F7A2-3DCD-4832-A556-93D65681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92A8-C331-4155-827D-EFF7017511D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D0CF9C-3F18-405B-A121-EB986F34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58907C-C357-44C8-820B-0E117ECD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F7CC-A246-4A56-A837-DA685AAB2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47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991516-BC35-42E2-BFB2-B4B52F8DF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92A8-C331-4155-827D-EFF7017511D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908AE8-BE97-4E4F-AF43-9EA30A85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635ED2-44F0-4E4D-84A8-E1183A05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F7CC-A246-4A56-A837-DA685AAB2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95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5D1C1-3429-41DB-AC58-BBEB0562B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0CEB08-AA5E-4BCD-B5AD-E540C45A6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C35009-DF82-44A8-B33C-8E68982A0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5AB6E1-407F-4806-8376-AFFCA3B0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92A8-C331-4155-827D-EFF7017511D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DB2458-62E0-4B63-BF00-F907E270C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926207-68C5-4EA0-90D9-A715EB2F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F7CC-A246-4A56-A837-DA685AAB2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18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E54DB-7B66-43F2-BF8A-FD7FECB6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C9A725-BBBB-48F9-AEB0-4325703B75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797636-5B99-4542-A9AB-4C705CDE0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1B565-49C1-4A98-8381-B9B1C49FE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92A8-C331-4155-827D-EFF7017511D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6F5BF1-CE47-4001-BCB7-D57DE6E4B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D9D241-EF1D-4F3F-B7C3-91E3BA62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F7CC-A246-4A56-A837-DA685AAB2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69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D3FEC4-50ED-4524-A185-B93160EB0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9774CB-9DDC-4F70-A06D-0063C592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BEDDDA-1C75-4BF0-B725-D4CA80812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192A8-C331-4155-827D-EFF7017511D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F7F768-B6F5-487E-90F9-DF3257E9A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25F489-994F-42A4-BA1A-E38AC5358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BF7CC-A246-4A56-A837-DA685AAB2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7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D0C55F36-3FD9-46C6-B617-0EE5F2ECA5CA}"/>
              </a:ext>
            </a:extLst>
          </p:cNvPr>
          <p:cNvGrpSpPr/>
          <p:nvPr/>
        </p:nvGrpSpPr>
        <p:grpSpPr>
          <a:xfrm>
            <a:off x="414778" y="1677863"/>
            <a:ext cx="11362443" cy="2903102"/>
            <a:chOff x="2298719" y="1704757"/>
            <a:chExt cx="11362443" cy="2903102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C38EC7E3-4353-45CC-A885-57694E75DC2D}"/>
                </a:ext>
              </a:extLst>
            </p:cNvPr>
            <p:cNvCxnSpPr>
              <a:cxnSpLocks/>
            </p:cNvCxnSpPr>
            <p:nvPr/>
          </p:nvCxnSpPr>
          <p:spPr>
            <a:xfrm>
              <a:off x="5879524" y="2096084"/>
              <a:ext cx="0" cy="2120449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FC641C-E6CD-4CAB-A619-9847CD686499}"/>
                </a:ext>
              </a:extLst>
            </p:cNvPr>
            <p:cNvGrpSpPr/>
            <p:nvPr/>
          </p:nvGrpSpPr>
          <p:grpSpPr>
            <a:xfrm>
              <a:off x="6220329" y="1704757"/>
              <a:ext cx="3240000" cy="2903102"/>
              <a:chOff x="6486670" y="1704757"/>
              <a:chExt cx="3240000" cy="2903102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7120F9B-E0D0-467A-938A-CBC1FFF940FB}"/>
                  </a:ext>
                </a:extLst>
              </p:cNvPr>
              <p:cNvSpPr/>
              <p:nvPr/>
            </p:nvSpPr>
            <p:spPr>
              <a:xfrm>
                <a:off x="6486670" y="1704757"/>
                <a:ext cx="3240000" cy="2903102"/>
              </a:xfrm>
              <a:prstGeom prst="rect">
                <a:avLst/>
              </a:prstGeom>
              <a:solidFill>
                <a:srgbClr val="CFE2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2A70D6-9C02-4644-A088-41C6C25D1673}"/>
                  </a:ext>
                </a:extLst>
              </p:cNvPr>
              <p:cNvSpPr txBox="1"/>
              <p:nvPr/>
            </p:nvSpPr>
            <p:spPr>
              <a:xfrm>
                <a:off x="6699665" y="1837594"/>
                <a:ext cx="28140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비지도 학습</a:t>
                </a:r>
                <a:endPara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10" name="Picture 6">
                <a:extLst>
                  <a:ext uri="{FF2B5EF4-FFF2-40B4-BE49-F238E27FC236}">
                    <a16:creationId xmlns:a16="http://schemas.microsoft.com/office/drawing/2014/main" id="{D3A58A1D-BC02-4005-88F5-B0DAB9F6AD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61427" y="2373155"/>
                <a:ext cx="2490487" cy="18695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51F25BC-8968-4FEF-BD34-8560E8D83B52}"/>
                </a:ext>
              </a:extLst>
            </p:cNvPr>
            <p:cNvGrpSpPr/>
            <p:nvPr/>
          </p:nvGrpSpPr>
          <p:grpSpPr>
            <a:xfrm>
              <a:off x="2298719" y="1704757"/>
              <a:ext cx="3240000" cy="2903102"/>
              <a:chOff x="2298719" y="1704757"/>
              <a:chExt cx="3240000" cy="2903102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C7C238C-A20B-480F-A628-D6FC6930A394}"/>
                  </a:ext>
                </a:extLst>
              </p:cNvPr>
              <p:cNvSpPr/>
              <p:nvPr/>
            </p:nvSpPr>
            <p:spPr>
              <a:xfrm>
                <a:off x="2298719" y="1704757"/>
                <a:ext cx="3240000" cy="2903102"/>
              </a:xfrm>
              <a:prstGeom prst="rect">
                <a:avLst/>
              </a:prstGeom>
              <a:solidFill>
                <a:srgbClr val="FBCC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C91192-F022-4DF5-B898-A24BB7817505}"/>
                  </a:ext>
                </a:extLst>
              </p:cNvPr>
              <p:cNvSpPr txBox="1"/>
              <p:nvPr/>
            </p:nvSpPr>
            <p:spPr>
              <a:xfrm>
                <a:off x="2511714" y="1837594"/>
                <a:ext cx="28140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지도 학습</a:t>
                </a:r>
                <a:endPara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11" name="Picture 8">
                <a:extLst>
                  <a:ext uri="{FF2B5EF4-FFF2-40B4-BE49-F238E27FC236}">
                    <a16:creationId xmlns:a16="http://schemas.microsoft.com/office/drawing/2014/main" id="{B2591F4B-EB16-4800-BA3A-563E32781E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27352" y="2433248"/>
                <a:ext cx="1782735" cy="17493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E933EB49-0CEC-428A-AC00-321EC40B220E}"/>
                </a:ext>
              </a:extLst>
            </p:cNvPr>
            <p:cNvGrpSpPr/>
            <p:nvPr/>
          </p:nvGrpSpPr>
          <p:grpSpPr>
            <a:xfrm>
              <a:off x="10141939" y="1704757"/>
              <a:ext cx="3519223" cy="2903102"/>
              <a:chOff x="10141939" y="1704757"/>
              <a:chExt cx="3519223" cy="2903102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E67B015D-370E-4778-8DF0-766F5EC610AB}"/>
                  </a:ext>
                </a:extLst>
              </p:cNvPr>
              <p:cNvSpPr/>
              <p:nvPr/>
            </p:nvSpPr>
            <p:spPr>
              <a:xfrm>
                <a:off x="10281550" y="1704757"/>
                <a:ext cx="3240000" cy="2903102"/>
              </a:xfrm>
              <a:prstGeom prst="rect">
                <a:avLst/>
              </a:prstGeom>
              <a:solidFill>
                <a:srgbClr val="E2CF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A4A364B-951E-48D6-96FE-9E7F8C78FAE5}"/>
                  </a:ext>
                </a:extLst>
              </p:cNvPr>
              <p:cNvSpPr txBox="1"/>
              <p:nvPr/>
            </p:nvSpPr>
            <p:spPr>
              <a:xfrm>
                <a:off x="10494545" y="1837594"/>
                <a:ext cx="28140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강화 학습</a:t>
                </a:r>
                <a:endPara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95DBA0CB-D352-44EF-AF5D-E5C28CB19294}"/>
                  </a:ext>
                </a:extLst>
              </p:cNvPr>
              <p:cNvGrpSpPr/>
              <p:nvPr/>
            </p:nvGrpSpPr>
            <p:grpSpPr>
              <a:xfrm>
                <a:off x="10141939" y="2696720"/>
                <a:ext cx="3519223" cy="1303193"/>
                <a:chOff x="4850057" y="2388037"/>
                <a:chExt cx="3519223" cy="1303193"/>
              </a:xfrm>
            </p:grpSpPr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541C71A0-29D6-46B8-8225-557102B1B35D}"/>
                    </a:ext>
                  </a:extLst>
                </p:cNvPr>
                <p:cNvSpPr/>
                <p:nvPr/>
              </p:nvSpPr>
              <p:spPr>
                <a:xfrm>
                  <a:off x="5979884" y="2388037"/>
                  <a:ext cx="1372183" cy="388105"/>
                </a:xfrm>
                <a:prstGeom prst="roundRect">
                  <a:avLst/>
                </a:prstGeom>
                <a:solidFill>
                  <a:srgbClr val="18E58C"/>
                </a:solidFill>
                <a:ln>
                  <a:solidFill>
                    <a:srgbClr val="18E58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/>
                    <a:t>에이전트</a:t>
                  </a: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1B9C388B-C0B4-4BBF-8DCB-B0B36054F426}"/>
                    </a:ext>
                  </a:extLst>
                </p:cNvPr>
                <p:cNvSpPr/>
                <p:nvPr/>
              </p:nvSpPr>
              <p:spPr>
                <a:xfrm>
                  <a:off x="5973668" y="3303125"/>
                  <a:ext cx="1372183" cy="388105"/>
                </a:xfrm>
                <a:prstGeom prst="roundRect">
                  <a:avLst/>
                </a:prstGeom>
                <a:solidFill>
                  <a:srgbClr val="2663FA"/>
                </a:solidFill>
                <a:ln>
                  <a:solidFill>
                    <a:srgbClr val="2663F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/>
                    <a:t>환경</a:t>
                  </a:r>
                </a:p>
              </p:txBody>
            </p:sp>
            <p:cxnSp>
              <p:nvCxnSpPr>
                <p:cNvPr id="21" name="연결선: 꺾임 20">
                  <a:extLst>
                    <a:ext uri="{FF2B5EF4-FFF2-40B4-BE49-F238E27FC236}">
                      <a16:creationId xmlns:a16="http://schemas.microsoft.com/office/drawing/2014/main" id="{2B3DAEE6-1E38-4E67-AFFE-FA0738FD672B}"/>
                    </a:ext>
                  </a:extLst>
                </p:cNvPr>
                <p:cNvCxnSpPr>
                  <a:stCxn id="20" idx="1"/>
                  <a:endCxn id="19" idx="1"/>
                </p:cNvCxnSpPr>
                <p:nvPr/>
              </p:nvCxnSpPr>
              <p:spPr>
                <a:xfrm rot="10800000" flipH="1">
                  <a:off x="5973668" y="2582090"/>
                  <a:ext cx="6216" cy="915088"/>
                </a:xfrm>
                <a:prstGeom prst="bentConnector3">
                  <a:avLst>
                    <a:gd name="adj1" fmla="val -3677606"/>
                  </a:avLst>
                </a:prstGeom>
                <a:ln w="38100">
                  <a:solidFill>
                    <a:srgbClr val="F41A6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연결선: 꺾임 21">
                  <a:extLst>
                    <a:ext uri="{FF2B5EF4-FFF2-40B4-BE49-F238E27FC236}">
                      <a16:creationId xmlns:a16="http://schemas.microsoft.com/office/drawing/2014/main" id="{A1E6F9DD-C0AA-459A-9B1B-1C37EB751BE5}"/>
                    </a:ext>
                  </a:extLst>
                </p:cNvPr>
                <p:cNvCxnSpPr>
                  <a:cxnSpLocks/>
                  <a:stCxn id="19" idx="3"/>
                  <a:endCxn id="20" idx="3"/>
                </p:cNvCxnSpPr>
                <p:nvPr/>
              </p:nvCxnSpPr>
              <p:spPr>
                <a:xfrm flipH="1">
                  <a:off x="7345851" y="2582090"/>
                  <a:ext cx="6216" cy="915088"/>
                </a:xfrm>
                <a:prstGeom prst="bentConnector3">
                  <a:avLst>
                    <a:gd name="adj1" fmla="val -3677606"/>
                  </a:avLst>
                </a:prstGeom>
                <a:ln w="38100">
                  <a:solidFill>
                    <a:srgbClr val="F41A6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1BAEDBD-0A7B-4D27-B4A9-B8C7429316B5}"/>
                    </a:ext>
                  </a:extLst>
                </p:cNvPr>
                <p:cNvSpPr txBox="1"/>
                <p:nvPr/>
              </p:nvSpPr>
              <p:spPr>
                <a:xfrm>
                  <a:off x="4850057" y="2807448"/>
                  <a:ext cx="891758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ko-KR" alt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보상</a:t>
                  </a:r>
                  <a:endPara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pPr algn="r"/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&amp;</a:t>
                  </a:r>
                  <a:r>
                    <a:rPr lang="ko-KR" alt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상태</a:t>
                  </a:r>
                  <a:endParaRPr lang="ko-KR" altLang="en-US" sz="1400" dirty="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FBF7C43-70D9-423E-ABDA-D4DBC924BD5E}"/>
                    </a:ext>
                  </a:extLst>
                </p:cNvPr>
                <p:cNvSpPr txBox="1"/>
                <p:nvPr/>
              </p:nvSpPr>
              <p:spPr>
                <a:xfrm>
                  <a:off x="7530806" y="2921448"/>
                  <a:ext cx="83847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행동</a:t>
                  </a:r>
                  <a:endParaRPr lang="ko-KR" altLang="en-US" sz="1400" dirty="0"/>
                </a:p>
              </p:txBody>
            </p:sp>
          </p:grpSp>
        </p:grp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37EA86C7-E484-4674-896F-B3D48BBE7476}"/>
                </a:ext>
              </a:extLst>
            </p:cNvPr>
            <p:cNvCxnSpPr>
              <a:cxnSpLocks/>
            </p:cNvCxnSpPr>
            <p:nvPr/>
          </p:nvCxnSpPr>
          <p:spPr>
            <a:xfrm>
              <a:off x="9801134" y="2096084"/>
              <a:ext cx="0" cy="2120449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7429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맑은 고딕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장교진</dc:creator>
  <cp:lastModifiedBy>장교진</cp:lastModifiedBy>
  <cp:revision>1</cp:revision>
  <dcterms:created xsi:type="dcterms:W3CDTF">2022-04-26T05:42:18Z</dcterms:created>
  <dcterms:modified xsi:type="dcterms:W3CDTF">2022-04-26T05:51:52Z</dcterms:modified>
</cp:coreProperties>
</file>