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8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EC05F-4462-42A3-9FAF-C170B842B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F25208-FF17-430E-B21C-5F72201A9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060F5-7426-4821-BE14-AA8B7AE2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378F-4DC8-49F4-83D8-5FCA31AF6598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C8C30-79CF-495E-AD79-5A4A34F2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D9F70-3554-4EB0-BCF2-AE42C09F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B52F-1648-4C2C-B256-FBAEAF124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05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8522B-32AA-4A32-B097-502D0C63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F164C6-9025-44A3-8BE4-FD1290933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5396E4-71AC-434A-B593-E83083DF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378F-4DC8-49F4-83D8-5FCA31AF6598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7FADD-B469-4BF2-B660-0C5F3175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29EF8-F2F6-4FCB-B59D-861BFF78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B52F-1648-4C2C-B256-FBAEAF124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07DB03-F3FB-4923-97D1-1FA9CC173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96EC89-4544-4263-A163-14018A0AD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047B6-D692-42D2-9BE2-D872AA9F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378F-4DC8-49F4-83D8-5FCA31AF6598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2EB54-4004-4190-861F-FA20359A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6765D-8D83-4E99-B7EE-DA4BDD49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B52F-1648-4C2C-B256-FBAEAF124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4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D9BEB-33A7-485E-8AC0-5620DC98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7F42F-DBC1-4E3D-B80C-419D5D50F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CCFB1-75BC-470F-888B-B7590974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378F-4DC8-49F4-83D8-5FCA31AF6598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76354-B67D-4D83-8972-EB710908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855876-55CE-4E6F-BDC7-AAA8F478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B52F-1648-4C2C-B256-FBAEAF124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34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4FFD-D3D1-47AC-B3E5-00FD4A08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7E1A46-8881-4887-AB0C-7CD72693E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DE02A-7F23-4337-B51F-79C5C1D5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378F-4DC8-49F4-83D8-5FCA31AF6598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AFD95A-82DD-4463-BE08-FD19D465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1674E-38DD-4F29-A8EA-49A49D47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B52F-1648-4C2C-B256-FBAEAF124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3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31176-E4B0-445F-984D-036F0148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F8A5E0-8974-46A3-B3E8-E0F765B71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37BF54-5218-4FC7-B275-CDBD8B068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D3651-1393-4686-BA49-265A3536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378F-4DC8-49F4-83D8-5FCA31AF6598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69661C-AB8E-4AF1-9210-C1E1389B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9BBF08-07F5-43D3-9F26-0BEB6E8F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B52F-1648-4C2C-B256-FBAEAF124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06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E5477-2F7A-499D-AE1B-FDFDCDB9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0E6CA3-5E45-4CB6-8DAA-B88D147DA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F2BC9B-86DA-4D67-963C-F2E1167EA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21A80C-EC35-4778-A522-C3733CE53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2CC634-19F8-454E-AE3B-5AA55818B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25D2FF-61D4-418A-B391-68722367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378F-4DC8-49F4-83D8-5FCA31AF6598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E59876-A6BC-4845-B7EB-2CAE7916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2DC8FF-5A23-477F-BBA5-0E301767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B52F-1648-4C2C-B256-FBAEAF124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3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FA2E5-9B5C-4CE6-BC7D-9CB7DC02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91EE2F-60DB-4A9A-9860-A3BF2317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378F-4DC8-49F4-83D8-5FCA31AF6598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207AAC-3975-4AF5-91AC-37EED3AC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5AB1F1-66EF-45B9-A0C3-8B723D96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B52F-1648-4C2C-B256-FBAEAF124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09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6ABD0A-602E-4304-A5C7-9C8B374F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378F-4DC8-49F4-83D8-5FCA31AF6598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43DE06-7F5F-4EC4-B2D2-9267C934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897866-C7E8-4FBC-AD2A-9124D0A6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B52F-1648-4C2C-B256-FBAEAF124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48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48108-4204-43F4-B46C-758C8B46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4627C-F528-4932-8A47-F78155DEC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84B3F5-CDEC-4456-B630-49928B394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07515E-5753-4A94-8D21-66B2DE5B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378F-4DC8-49F4-83D8-5FCA31AF6598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5803D3-071C-4E5F-9DD2-58819FBA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3C066C-266B-4F4C-89FD-B3478CE8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B52F-1648-4C2C-B256-FBAEAF124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22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09821-D658-4B43-A1CE-E827C65C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7EB46E-0545-4EB4-9938-AB1154D65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0CE2BA-9F85-4AEB-A47C-604087C05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6835F-DAEE-45DF-BA3C-D403D335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378F-4DC8-49F4-83D8-5FCA31AF6598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96FE9-FEF3-4D2D-81F6-88E18B8A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3D1A2-7F7F-40A1-A376-470CE54A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B52F-1648-4C2C-B256-FBAEAF124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FC631F-5A94-4692-A0C4-B5BF8268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592FCC-5687-403B-BB2A-B98473CAE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443E6-35C7-4C8E-8531-E73050BB8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378F-4DC8-49F4-83D8-5FCA31AF6598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9547D-7F21-4D00-AE89-6704B8F8D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0CDAC-B89B-4E01-BFA3-62EBE985D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0B52F-1648-4C2C-B256-FBAEAF124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61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26D4F-3698-4CB8-8ED3-180BAEC08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자기식</a:t>
            </a:r>
            <a:r>
              <a:rPr lang="ko-KR" altLang="en-US" dirty="0"/>
              <a:t> </a:t>
            </a:r>
            <a:r>
              <a:rPr lang="ko-KR" altLang="en-US" dirty="0" err="1"/>
              <a:t>엔코더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0D419E-27A3-41AE-BF70-F8E6DB6B2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https://blog.naver.com/schmacher/221605268026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31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C19F17-0917-4D71-8241-16D0146B3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81" y="-53509"/>
            <a:ext cx="6419850" cy="4181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4733A3-0BB4-4656-B7EF-618CC6F6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93" y="4127966"/>
            <a:ext cx="6296025" cy="1514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D96E9D-AF46-4487-AF7D-5A8D7543A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612" y="528637"/>
            <a:ext cx="69627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91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1282C7-D963-45D7-9C4B-6593E1C39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528637"/>
            <a:ext cx="69627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2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0A55CD-9084-47AA-A33C-E30B0481C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910" y="0"/>
            <a:ext cx="5954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8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F6BB7C-3F7A-4386-999D-F2AFF1BF0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227" y="0"/>
            <a:ext cx="8139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2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E7ADD0-3A69-4534-9AD7-CB13EEFB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36" y="0"/>
            <a:ext cx="8306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25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2A25D7-9F8D-46A8-B962-A0CCE1DBF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023" y="0"/>
            <a:ext cx="7821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9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B28E8F6-62ED-4D7A-839B-8E1B0E511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3" y="1137947"/>
            <a:ext cx="6453005" cy="50720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7FE0C9-BEDE-4F1E-9746-E652C905DDDC}"/>
              </a:ext>
            </a:extLst>
          </p:cNvPr>
          <p:cNvSpPr txBox="1"/>
          <p:nvPr/>
        </p:nvSpPr>
        <p:spPr>
          <a:xfrm>
            <a:off x="7166919" y="926757"/>
            <a:ext cx="5214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모터 최고 속도는 부하나 마찰에 따라 달라짐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Max velocity</a:t>
            </a:r>
            <a:r>
              <a:rPr lang="ko-KR" altLang="en-US" dirty="0"/>
              <a:t>는 모터의 부하를 고려해야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만일 </a:t>
            </a:r>
            <a:r>
              <a:rPr lang="ko-KR" altLang="en-US" dirty="0" err="1"/>
              <a:t>폐루프</a:t>
            </a:r>
            <a:r>
              <a:rPr lang="ko-KR" altLang="en-US" dirty="0"/>
              <a:t> 위치 제어나 </a:t>
            </a:r>
          </a:p>
        </p:txBody>
      </p:sp>
    </p:spTree>
    <p:extLst>
      <p:ext uri="{BB962C8B-B14F-4D97-AF65-F5344CB8AC3E}">
        <p14:creationId xmlns:p14="http://schemas.microsoft.com/office/powerpoint/2010/main" val="139326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3D253E-13FD-4440-B265-901DCE8BC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31" y="971550"/>
            <a:ext cx="10486138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5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D14839D-399D-4600-BF4E-62D4FD4F7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619125"/>
            <a:ext cx="91630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8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455EE6A-0D0B-46E1-B0BD-8CF1C8A2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75" y="104775"/>
            <a:ext cx="9733049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A49E1AB-1ABA-479E-9399-F6F5BC332F46}"/>
              </a:ext>
            </a:extLst>
          </p:cNvPr>
          <p:cNvSpPr/>
          <p:nvPr/>
        </p:nvSpPr>
        <p:spPr>
          <a:xfrm>
            <a:off x="8621486" y="6048375"/>
            <a:ext cx="600075" cy="5715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60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7413234-ADD1-43E1-8B31-82F637173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791" y="11078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82817904">
            <a:extLst>
              <a:ext uri="{FF2B5EF4-FFF2-40B4-BE49-F238E27FC236}">
                <a16:creationId xmlns:a16="http://schemas.microsoft.com/office/drawing/2014/main" id="{F5A5D6CA-FC7E-431F-919D-129887D53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158" y="313732"/>
            <a:ext cx="9312369" cy="60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EAD55B-97A9-4A0C-93B7-34BB107CA7C2}"/>
              </a:ext>
            </a:extLst>
          </p:cNvPr>
          <p:cNvSpPr txBox="1"/>
          <p:nvPr/>
        </p:nvSpPr>
        <p:spPr>
          <a:xfrm>
            <a:off x="1111791" y="313732"/>
            <a:ext cx="3333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추가할 것 </a:t>
            </a:r>
            <a:r>
              <a:rPr lang="en-US" altLang="ko-KR" dirty="0"/>
              <a:t>– </a:t>
            </a:r>
            <a:r>
              <a:rPr lang="en-US" altLang="ko-KR" dirty="0" err="1"/>
              <a:t>opencr</a:t>
            </a:r>
            <a:r>
              <a:rPr lang="en-US" altLang="ko-KR" dirty="0"/>
              <a:t> </a:t>
            </a:r>
            <a:r>
              <a:rPr lang="ko-KR" altLang="en-US" dirty="0"/>
              <a:t>외부전원 연결 모터제어기와 같이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퓨즈 </a:t>
            </a:r>
            <a:r>
              <a:rPr lang="en-US" altLang="ko-KR" dirty="0"/>
              <a:t>2A</a:t>
            </a:r>
            <a:r>
              <a:rPr lang="ko-KR" altLang="en-US" dirty="0"/>
              <a:t> 장착</a:t>
            </a:r>
          </a:p>
        </p:txBody>
      </p:sp>
    </p:spTree>
    <p:extLst>
      <p:ext uri="{BB962C8B-B14F-4D97-AF65-F5344CB8AC3E}">
        <p14:creationId xmlns:p14="http://schemas.microsoft.com/office/powerpoint/2010/main" val="169821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31B56-DDD3-476A-A2EC-C82B9BCB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7A4E8-6E35-48BA-B0BA-1BAE78A15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D7E7F5-28C5-44EC-ADB7-0A4FF953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594"/>
            <a:ext cx="12192000" cy="654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4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7A5E72-B4C2-47CE-9660-C494084F3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모터제어기 </a:t>
            </a:r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MW-MDC-24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F9DE20-7180-4F7F-AA6D-1C4460692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783362"/>
            <a:ext cx="6780700" cy="52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3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62F822-5B4F-4B78-AF27-7EB0B185A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66" y="595872"/>
            <a:ext cx="6305550" cy="5800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56588D-0848-49CF-A8A0-BF75079AA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145" y="0"/>
            <a:ext cx="4625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47</Words>
  <Application>Microsoft Office PowerPoint</Application>
  <PresentationFormat>와이드스크린</PresentationFormat>
  <Paragraphs>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자기식 엔코더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모터제어기 MW-MDC-24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자기식 엔코더</dc:title>
  <dc:creator>양 정현</dc:creator>
  <cp:lastModifiedBy>양 정현</cp:lastModifiedBy>
  <cp:revision>19</cp:revision>
  <dcterms:created xsi:type="dcterms:W3CDTF">2021-03-17T10:05:16Z</dcterms:created>
  <dcterms:modified xsi:type="dcterms:W3CDTF">2021-06-25T06:06:47Z</dcterms:modified>
</cp:coreProperties>
</file>