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>
        <p:scale>
          <a:sx n="100" d="100"/>
          <a:sy n="100" d="100"/>
        </p:scale>
        <p:origin x="62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2D9EA-E237-4C6E-90CD-CB0F2EA0D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CDB513-50A4-420F-AC81-37ED7B904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E9C40-4E60-416C-AC42-896AF28C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1DCB-4AD9-4010-B83E-81214488497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4BA54-4B72-459E-8A2F-C87AB704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CF64B-496F-4B74-8BA7-CDBE6AAF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896E-C57F-4B8E-9E9D-E7EF4577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4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38859-C829-4980-89D9-3F53C923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40469A-ED61-4174-AF21-357383627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AD600-E62B-43B8-AC5F-F02A578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1DCB-4AD9-4010-B83E-81214488497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B55FF-822D-45B4-8581-EF09E80C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B972B-FDAA-4CF4-9560-9EB9BAD6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896E-C57F-4B8E-9E9D-E7EF4577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9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713254-AC08-4637-A4C4-6C25B9B70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5121D-F3B0-4747-84F8-42E7909D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33D02-396F-4648-862F-C5A45143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1DCB-4AD9-4010-B83E-81214488497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0A75C-46F4-46BA-BC0A-1BDBAEBB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D73DA-62C2-4BC4-ADEE-0EE0F891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896E-C57F-4B8E-9E9D-E7EF4577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3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05F25-A543-4D33-9B0A-4EAB7F29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3895E-B0A9-4963-9502-75EB7F3A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4F68F-C830-41FA-84A3-8D3E0452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1DCB-4AD9-4010-B83E-81214488497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80192-D064-4F8F-9742-E79DEF2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61F61-7DFA-4078-92B2-C6FDD959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896E-C57F-4B8E-9E9D-E7EF4577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7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C92C1-1991-4CEE-8284-E2DAF427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3343C-57E0-4291-9EF6-E1F92F61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9AE93-68CC-4A64-9EAD-94070D12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1DCB-4AD9-4010-B83E-81214488497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C49AF-60A2-431B-98EC-0FA39BD4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16D29-1BD7-4C97-82FA-C56788BC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896E-C57F-4B8E-9E9D-E7EF4577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4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B080-C408-4E71-A027-30E40E90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513EC-3BA4-43CE-A337-53E81334D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8135A-B52F-4B86-B9C0-68BBF0137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7DD2A-5C39-4CB5-B26F-61E26F91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1DCB-4AD9-4010-B83E-81214488497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B1E11-D47A-4077-BBD9-C5A5EDF8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64E4D6-8844-475F-8800-9F755A0C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896E-C57F-4B8E-9E9D-E7EF4577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3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381CE-8B5D-45B7-A780-A670B850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5D9F07-5E4A-4840-B473-AFECFE933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1F2C2-A613-4F56-97EB-7F3DD090C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340824-C770-47CC-80E0-FA91BD584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F8E1B2-8FAD-4310-A06C-1892CA5DE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C75E93-17B2-486D-9903-7EDE696A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1DCB-4AD9-4010-B83E-81214488497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8B15E-9D6D-4023-85A8-2CFD60E6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98CA55-05DE-47B9-BBA6-FE9B97A9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896E-C57F-4B8E-9E9D-E7EF4577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9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7D844-8DB8-498B-B4B5-302899A8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76137F-3A9C-4223-A046-589CAE28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1DCB-4AD9-4010-B83E-81214488497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E652A2-6ED6-442D-8E1F-E5E1C4E7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238D95-EA32-4582-9716-46DA4625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896E-C57F-4B8E-9E9D-E7EF4577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3D9747-6B47-43B7-9D5D-A96BF67F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1DCB-4AD9-4010-B83E-81214488497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2ECD43-667C-449B-B909-4A60B011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C5B54-7429-4BAB-95FA-F0381D37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896E-C57F-4B8E-9E9D-E7EF4577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2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36FD5-15C5-4356-A4EB-658EF05A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28367-FC6B-4DC8-BB44-D183AEBD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F6180E-505E-4AE6-A693-9272B19B3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9819A-F59F-4764-BCD6-9DB1DEDB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1DCB-4AD9-4010-B83E-81214488497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EE1968-0EA3-4895-9063-FE6E15B0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9A7D9-03FF-4664-94A6-EA69F890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896E-C57F-4B8E-9E9D-E7EF4577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3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63C20-35E9-4EDF-A7EE-6B332F84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4407D5-2D17-465A-91C8-AF6A56AC6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333C91-BB02-45C1-B08F-623C7B6B2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A9A644-2956-4329-8C57-51BFF24E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1DCB-4AD9-4010-B83E-81214488497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FED51-4A1F-4879-AE50-246E82FC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51906-30CD-4440-B5D9-D6803134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896E-C57F-4B8E-9E9D-E7EF4577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7833B-04D1-4D8B-B8B9-4F47207D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E8FC0-5399-4748-B128-F9BE23E16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71DDE-EDC0-4C5A-AA5A-4ECFC3BBB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D1DCB-4AD9-4010-B83E-81214488497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586FE-06F5-4DC8-B44D-0DF278BC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50823-63C6-497C-BB10-78FCC1531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F896E-C57F-4B8E-9E9D-E7EF4577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6456C-689E-4C5C-A4FE-C9ABA2BF4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Rs232 to </a:t>
            </a:r>
            <a:r>
              <a:rPr lang="en-US" altLang="ko-KR" dirty="0" err="1"/>
              <a:t>ttl</a:t>
            </a:r>
            <a:r>
              <a:rPr lang="en-US" altLang="ko-KR" dirty="0"/>
              <a:t> MH3232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50BB29-02CF-42FD-8D42-5D7F0A36B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https://daverobertson63.wordpress.com/2013/06/02/serial-port-mini-rs232-to-ttl-converter-adaptor-module-board-max3232-with-arduino/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96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C3E445-EBBB-44D2-9BEB-00CF1A39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93" y="0"/>
            <a:ext cx="620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7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E036AE1-DAA6-4977-9F88-8625A63D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46" y="0"/>
            <a:ext cx="7640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6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6C7AD5-CAE2-4CAA-8C45-A0DD8B7B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268" y="452058"/>
            <a:ext cx="4465412" cy="595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8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A9878B-36D1-4B9B-B881-7D1A18582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80987"/>
            <a:ext cx="85534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7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3541AC1-6286-452E-9CA3-C7B6ED3CE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122" y="26546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4357056">
            <a:extLst>
              <a:ext uri="{FF2B5EF4-FFF2-40B4-BE49-F238E27FC236}">
                <a16:creationId xmlns:a16="http://schemas.microsoft.com/office/drawing/2014/main" id="{C439C17A-B682-40F9-AAB3-5CF03C581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2" y="996533"/>
            <a:ext cx="1892300" cy="188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FC3FA2-3C94-4068-A9A7-A7C866BDA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46593" y="3525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34418776">
            <a:extLst>
              <a:ext uri="{FF2B5EF4-FFF2-40B4-BE49-F238E27FC236}">
                <a16:creationId xmlns:a16="http://schemas.microsoft.com/office/drawing/2014/main" id="{8A3F1A04-7709-48FC-9B95-CAA6C2933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3" y="1117183"/>
            <a:ext cx="2476500" cy="17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3EDE68F-79E0-45C8-A3A8-24BE949AFFFB}"/>
              </a:ext>
            </a:extLst>
          </p:cNvPr>
          <p:cNvSpPr/>
          <p:nvPr/>
        </p:nvSpPr>
        <p:spPr>
          <a:xfrm>
            <a:off x="3952875" y="1768852"/>
            <a:ext cx="695325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8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91F5303-7C2B-4D98-8039-3506866E648E}"/>
              </a:ext>
            </a:extLst>
          </p:cNvPr>
          <p:cNvCxnSpPr>
            <a:cxnSpLocks/>
          </p:cNvCxnSpPr>
          <p:nvPr/>
        </p:nvCxnSpPr>
        <p:spPr>
          <a:xfrm flipV="1">
            <a:off x="6591735" y="1451615"/>
            <a:ext cx="0" cy="33210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925BFB2-0D37-4CF6-AE0A-5A0B91E60046}"/>
              </a:ext>
            </a:extLst>
          </p:cNvPr>
          <p:cNvCxnSpPr>
            <a:cxnSpLocks/>
          </p:cNvCxnSpPr>
          <p:nvPr/>
        </p:nvCxnSpPr>
        <p:spPr>
          <a:xfrm flipV="1">
            <a:off x="5709085" y="1451615"/>
            <a:ext cx="0" cy="33210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0F59C04-B7F4-42F2-BE01-9A5A1B9D2C1B}"/>
              </a:ext>
            </a:extLst>
          </p:cNvPr>
          <p:cNvGrpSpPr/>
          <p:nvPr/>
        </p:nvGrpSpPr>
        <p:grpSpPr>
          <a:xfrm>
            <a:off x="416361" y="1670137"/>
            <a:ext cx="3228974" cy="3276600"/>
            <a:chOff x="1381126" y="1181100"/>
            <a:chExt cx="3638550" cy="3248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9BAB65-B7DA-49B1-9F7C-CFCDA9C93B49}"/>
                </a:ext>
              </a:extLst>
            </p:cNvPr>
            <p:cNvSpPr/>
            <p:nvPr/>
          </p:nvSpPr>
          <p:spPr>
            <a:xfrm>
              <a:off x="1381126" y="1181100"/>
              <a:ext cx="3638550" cy="32480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6A5C70-8126-4E83-B9F5-2B5E267A8BC9}"/>
                </a:ext>
              </a:extLst>
            </p:cNvPr>
            <p:cNvSpPr txBox="1"/>
            <p:nvPr/>
          </p:nvSpPr>
          <p:spPr>
            <a:xfrm>
              <a:off x="1381126" y="1181100"/>
              <a:ext cx="3520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MW-MDC24D100D</a:t>
              </a:r>
              <a:endParaRPr lang="ko-KR" altLang="en-US" dirty="0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80902F-9B1C-438F-9F0B-ABF66A587B8C}"/>
              </a:ext>
            </a:extLst>
          </p:cNvPr>
          <p:cNvCxnSpPr>
            <a:cxnSpLocks/>
          </p:cNvCxnSpPr>
          <p:nvPr/>
        </p:nvCxnSpPr>
        <p:spPr>
          <a:xfrm>
            <a:off x="3454834" y="1942153"/>
            <a:ext cx="136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7530D6-B65C-40B0-9306-732B03E9FCEC}"/>
              </a:ext>
            </a:extLst>
          </p:cNvPr>
          <p:cNvSpPr/>
          <p:nvPr/>
        </p:nvSpPr>
        <p:spPr>
          <a:xfrm>
            <a:off x="4057232" y="2898868"/>
            <a:ext cx="1182901" cy="695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>
                <a:solidFill>
                  <a:schemeClr val="tx1"/>
                </a:solidFill>
              </a:rPr>
              <a:t>MOTOR 1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D226A-ACE1-4685-A072-66904F5864C6}"/>
              </a:ext>
            </a:extLst>
          </p:cNvPr>
          <p:cNvSpPr/>
          <p:nvPr/>
        </p:nvSpPr>
        <p:spPr>
          <a:xfrm>
            <a:off x="4057233" y="4013293"/>
            <a:ext cx="1182901" cy="695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>
                <a:solidFill>
                  <a:schemeClr val="tx1"/>
                </a:solidFill>
              </a:rPr>
              <a:t>MOTOR 2</a:t>
            </a:r>
            <a:endParaRPr lang="ko-KR" altLang="en-US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431DE64-EE6D-4925-8AAA-E2763C0C9AA1}"/>
              </a:ext>
            </a:extLst>
          </p:cNvPr>
          <p:cNvCxnSpPr>
            <a:cxnSpLocks/>
          </p:cNvCxnSpPr>
          <p:nvPr/>
        </p:nvCxnSpPr>
        <p:spPr>
          <a:xfrm>
            <a:off x="3454834" y="3056578"/>
            <a:ext cx="7524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ED9D262-79EB-455E-98F2-5D24AF0E34C3}"/>
              </a:ext>
            </a:extLst>
          </p:cNvPr>
          <p:cNvCxnSpPr>
            <a:cxnSpLocks/>
          </p:cNvCxnSpPr>
          <p:nvPr/>
        </p:nvCxnSpPr>
        <p:spPr>
          <a:xfrm>
            <a:off x="3454834" y="3194681"/>
            <a:ext cx="7524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4E6FDCA-7C06-47B8-B5FB-8594BF8C502A}"/>
              </a:ext>
            </a:extLst>
          </p:cNvPr>
          <p:cNvCxnSpPr>
            <a:cxnSpLocks/>
          </p:cNvCxnSpPr>
          <p:nvPr/>
        </p:nvCxnSpPr>
        <p:spPr>
          <a:xfrm>
            <a:off x="3454834" y="3308437"/>
            <a:ext cx="75247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C2493D8-50B7-4D47-AC80-F74B52169F0B}"/>
              </a:ext>
            </a:extLst>
          </p:cNvPr>
          <p:cNvCxnSpPr>
            <a:cxnSpLocks/>
          </p:cNvCxnSpPr>
          <p:nvPr/>
        </p:nvCxnSpPr>
        <p:spPr>
          <a:xfrm>
            <a:off x="3454834" y="3441787"/>
            <a:ext cx="75247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A8FD24-1C81-4FD5-A2FE-010A1EC62B82}"/>
              </a:ext>
            </a:extLst>
          </p:cNvPr>
          <p:cNvSpPr txBox="1"/>
          <p:nvPr/>
        </p:nvSpPr>
        <p:spPr>
          <a:xfrm>
            <a:off x="3119661" y="2938544"/>
            <a:ext cx="495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5V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32B494-9F4D-4DB0-BDDB-A5A130E8BBD8}"/>
              </a:ext>
            </a:extLst>
          </p:cNvPr>
          <p:cNvSpPr txBox="1"/>
          <p:nvPr/>
        </p:nvSpPr>
        <p:spPr>
          <a:xfrm>
            <a:off x="3013086" y="3072133"/>
            <a:ext cx="571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GND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1B5455-7417-453F-BD37-BA12D3C383F2}"/>
              </a:ext>
            </a:extLst>
          </p:cNvPr>
          <p:cNvSpPr txBox="1"/>
          <p:nvPr/>
        </p:nvSpPr>
        <p:spPr>
          <a:xfrm>
            <a:off x="2422011" y="3219364"/>
            <a:ext cx="1162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Encoder CH1-1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0A8BFB-63C6-4359-B8CD-B2E9D851798F}"/>
              </a:ext>
            </a:extLst>
          </p:cNvPr>
          <p:cNvSpPr txBox="1"/>
          <p:nvPr/>
        </p:nvSpPr>
        <p:spPr>
          <a:xfrm>
            <a:off x="2422010" y="3366595"/>
            <a:ext cx="1162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Encoder CH1-2</a:t>
            </a:r>
            <a:endParaRPr lang="ko-KR" altLang="en-US" sz="12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5A3DC81-4CEF-4796-A236-C51AE8A0A8BB}"/>
              </a:ext>
            </a:extLst>
          </p:cNvPr>
          <p:cNvCxnSpPr>
            <a:cxnSpLocks/>
          </p:cNvCxnSpPr>
          <p:nvPr/>
        </p:nvCxnSpPr>
        <p:spPr>
          <a:xfrm>
            <a:off x="3454834" y="4165004"/>
            <a:ext cx="7524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FD98672-F346-4422-A262-233561D6A49B}"/>
              </a:ext>
            </a:extLst>
          </p:cNvPr>
          <p:cNvCxnSpPr>
            <a:cxnSpLocks/>
          </p:cNvCxnSpPr>
          <p:nvPr/>
        </p:nvCxnSpPr>
        <p:spPr>
          <a:xfrm>
            <a:off x="3454834" y="4303107"/>
            <a:ext cx="7524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51BA6F-8C3B-4BB7-8A5C-78A7D2591E8F}"/>
              </a:ext>
            </a:extLst>
          </p:cNvPr>
          <p:cNvCxnSpPr>
            <a:cxnSpLocks/>
          </p:cNvCxnSpPr>
          <p:nvPr/>
        </p:nvCxnSpPr>
        <p:spPr>
          <a:xfrm>
            <a:off x="3454834" y="4416863"/>
            <a:ext cx="75247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E98328-00A6-4609-B89F-490DFEC43134}"/>
              </a:ext>
            </a:extLst>
          </p:cNvPr>
          <p:cNvCxnSpPr>
            <a:cxnSpLocks/>
          </p:cNvCxnSpPr>
          <p:nvPr/>
        </p:nvCxnSpPr>
        <p:spPr>
          <a:xfrm>
            <a:off x="3454834" y="4550213"/>
            <a:ext cx="75247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F74153-2275-429F-830C-01345D29FFB0}"/>
              </a:ext>
            </a:extLst>
          </p:cNvPr>
          <p:cNvSpPr txBox="1"/>
          <p:nvPr/>
        </p:nvSpPr>
        <p:spPr>
          <a:xfrm>
            <a:off x="3119661" y="4046970"/>
            <a:ext cx="495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5V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2A38D6-0B4D-4B0C-B9E7-F5C95CF8C45D}"/>
              </a:ext>
            </a:extLst>
          </p:cNvPr>
          <p:cNvSpPr txBox="1"/>
          <p:nvPr/>
        </p:nvSpPr>
        <p:spPr>
          <a:xfrm>
            <a:off x="3013086" y="4180559"/>
            <a:ext cx="571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GND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D26035-EAED-4D99-91C7-EAF2C6D94A1E}"/>
              </a:ext>
            </a:extLst>
          </p:cNvPr>
          <p:cNvSpPr txBox="1"/>
          <p:nvPr/>
        </p:nvSpPr>
        <p:spPr>
          <a:xfrm>
            <a:off x="2422011" y="4327790"/>
            <a:ext cx="1162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Encoder CH2-1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B1F441-AAC0-4A8E-B267-FB9E3C1FB8D5}"/>
              </a:ext>
            </a:extLst>
          </p:cNvPr>
          <p:cNvSpPr txBox="1"/>
          <p:nvPr/>
        </p:nvSpPr>
        <p:spPr>
          <a:xfrm>
            <a:off x="2422010" y="4475021"/>
            <a:ext cx="1162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Encoder CH2-2</a:t>
            </a:r>
            <a:endParaRPr lang="ko-KR" altLang="en-US" sz="12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3935227-3104-4CBD-AA18-E521460854A2}"/>
              </a:ext>
            </a:extLst>
          </p:cNvPr>
          <p:cNvCxnSpPr>
            <a:cxnSpLocks/>
          </p:cNvCxnSpPr>
          <p:nvPr/>
        </p:nvCxnSpPr>
        <p:spPr>
          <a:xfrm>
            <a:off x="3454834" y="3742378"/>
            <a:ext cx="118432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7D88A36-F9D0-4FDE-980C-D3D1EF0F8674}"/>
              </a:ext>
            </a:extLst>
          </p:cNvPr>
          <p:cNvCxnSpPr>
            <a:cxnSpLocks/>
          </p:cNvCxnSpPr>
          <p:nvPr/>
        </p:nvCxnSpPr>
        <p:spPr>
          <a:xfrm>
            <a:off x="4639157" y="3723328"/>
            <a:ext cx="0" cy="359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4443EE5-40E2-4124-BFD8-12288A1D189F}"/>
              </a:ext>
            </a:extLst>
          </p:cNvPr>
          <p:cNvCxnSpPr>
            <a:cxnSpLocks/>
          </p:cNvCxnSpPr>
          <p:nvPr/>
        </p:nvCxnSpPr>
        <p:spPr>
          <a:xfrm>
            <a:off x="3454834" y="3843978"/>
            <a:ext cx="1096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2230922-817B-4D1D-9569-679E4EB18F72}"/>
              </a:ext>
            </a:extLst>
          </p:cNvPr>
          <p:cNvCxnSpPr>
            <a:cxnSpLocks/>
          </p:cNvCxnSpPr>
          <p:nvPr/>
        </p:nvCxnSpPr>
        <p:spPr>
          <a:xfrm>
            <a:off x="4551633" y="3824928"/>
            <a:ext cx="0" cy="2582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C1EEA25-4A1C-491A-867E-2CECBB2A3682}"/>
              </a:ext>
            </a:extLst>
          </p:cNvPr>
          <p:cNvCxnSpPr>
            <a:cxnSpLocks/>
          </p:cNvCxnSpPr>
          <p:nvPr/>
        </p:nvCxnSpPr>
        <p:spPr>
          <a:xfrm>
            <a:off x="3445356" y="2643828"/>
            <a:ext cx="118432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5065680-67BC-4F53-9DFF-928604F118A1}"/>
              </a:ext>
            </a:extLst>
          </p:cNvPr>
          <p:cNvCxnSpPr>
            <a:cxnSpLocks/>
          </p:cNvCxnSpPr>
          <p:nvPr/>
        </p:nvCxnSpPr>
        <p:spPr>
          <a:xfrm>
            <a:off x="4629679" y="2624778"/>
            <a:ext cx="0" cy="3598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1DB2052-D542-45DB-A437-8A001F6D93B4}"/>
              </a:ext>
            </a:extLst>
          </p:cNvPr>
          <p:cNvCxnSpPr>
            <a:cxnSpLocks/>
          </p:cNvCxnSpPr>
          <p:nvPr/>
        </p:nvCxnSpPr>
        <p:spPr>
          <a:xfrm>
            <a:off x="3445356" y="2745428"/>
            <a:ext cx="1096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E082089-6FC2-4046-AB6B-F6ECC6A2D046}"/>
              </a:ext>
            </a:extLst>
          </p:cNvPr>
          <p:cNvCxnSpPr>
            <a:cxnSpLocks/>
          </p:cNvCxnSpPr>
          <p:nvPr/>
        </p:nvCxnSpPr>
        <p:spPr>
          <a:xfrm>
            <a:off x="4542155" y="2726378"/>
            <a:ext cx="0" cy="2582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3A25F9D-9189-424F-9B9A-3084B9A49139}"/>
              </a:ext>
            </a:extLst>
          </p:cNvPr>
          <p:cNvSpPr txBox="1"/>
          <p:nvPr/>
        </p:nvSpPr>
        <p:spPr>
          <a:xfrm>
            <a:off x="2982709" y="2517920"/>
            <a:ext cx="601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M1 +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6F826B-CD7C-43BD-A413-52D67C63315C}"/>
              </a:ext>
            </a:extLst>
          </p:cNvPr>
          <p:cNvSpPr txBox="1"/>
          <p:nvPr/>
        </p:nvSpPr>
        <p:spPr>
          <a:xfrm>
            <a:off x="2991972" y="2650503"/>
            <a:ext cx="601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M1 -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F45980-6B62-4BD7-8363-8D420F846E03}"/>
              </a:ext>
            </a:extLst>
          </p:cNvPr>
          <p:cNvSpPr txBox="1"/>
          <p:nvPr/>
        </p:nvSpPr>
        <p:spPr>
          <a:xfrm>
            <a:off x="3029118" y="3598652"/>
            <a:ext cx="601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M2 +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5F7F5E-06A8-4B0D-B753-883E13C94763}"/>
              </a:ext>
            </a:extLst>
          </p:cNvPr>
          <p:cNvSpPr txBox="1"/>
          <p:nvPr/>
        </p:nvSpPr>
        <p:spPr>
          <a:xfrm>
            <a:off x="3038381" y="3731235"/>
            <a:ext cx="601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M2 -</a:t>
            </a:r>
            <a:endParaRPr lang="ko-KR" altLang="en-US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9581BE7-9768-44C6-838F-790CF6FBDB7D}"/>
              </a:ext>
            </a:extLst>
          </p:cNvPr>
          <p:cNvSpPr/>
          <p:nvPr/>
        </p:nvSpPr>
        <p:spPr>
          <a:xfrm>
            <a:off x="4822835" y="1856428"/>
            <a:ext cx="134570" cy="139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772D9A1-A491-42C0-9AF8-0C2E9C714906}"/>
              </a:ext>
            </a:extLst>
          </p:cNvPr>
          <p:cNvSpPr/>
          <p:nvPr/>
        </p:nvSpPr>
        <p:spPr>
          <a:xfrm>
            <a:off x="5240133" y="1716487"/>
            <a:ext cx="134570" cy="139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0AC12BB-A02B-484D-8284-19573F2D0FB9}"/>
              </a:ext>
            </a:extLst>
          </p:cNvPr>
          <p:cNvSpPr/>
          <p:nvPr/>
        </p:nvSpPr>
        <p:spPr>
          <a:xfrm>
            <a:off x="5240133" y="2057371"/>
            <a:ext cx="134570" cy="1399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5771FA7-8DA9-44DB-A9AB-76B71E3362BF}"/>
              </a:ext>
            </a:extLst>
          </p:cNvPr>
          <p:cNvCxnSpPr>
            <a:stCxn id="50" idx="4"/>
            <a:endCxn id="60" idx="4"/>
          </p:cNvCxnSpPr>
          <p:nvPr/>
        </p:nvCxnSpPr>
        <p:spPr>
          <a:xfrm flipV="1">
            <a:off x="4890120" y="1856427"/>
            <a:ext cx="417298" cy="139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D785BF0-6CDD-4CA3-A5A9-FB76FB11152D}"/>
              </a:ext>
            </a:extLst>
          </p:cNvPr>
          <p:cNvCxnSpPr>
            <a:cxnSpLocks/>
          </p:cNvCxnSpPr>
          <p:nvPr/>
        </p:nvCxnSpPr>
        <p:spPr>
          <a:xfrm>
            <a:off x="3445356" y="2272477"/>
            <a:ext cx="18620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AB41DDA-E280-48B8-BF58-A0D12A1587E5}"/>
              </a:ext>
            </a:extLst>
          </p:cNvPr>
          <p:cNvSpPr txBox="1"/>
          <p:nvPr/>
        </p:nvSpPr>
        <p:spPr>
          <a:xfrm>
            <a:off x="3127793" y="1812418"/>
            <a:ext cx="412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B+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D5D39F-ECB7-4D9A-BE1C-DF943231E05F}"/>
              </a:ext>
            </a:extLst>
          </p:cNvPr>
          <p:cNvSpPr txBox="1"/>
          <p:nvPr/>
        </p:nvSpPr>
        <p:spPr>
          <a:xfrm>
            <a:off x="3127793" y="2143077"/>
            <a:ext cx="412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B-</a:t>
            </a:r>
            <a:endParaRPr lang="ko-KR" altLang="en-US" sz="12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40A5E3F-753F-4F91-8F4E-6EC7495971CA}"/>
              </a:ext>
            </a:extLst>
          </p:cNvPr>
          <p:cNvCxnSpPr>
            <a:cxnSpLocks/>
          </p:cNvCxnSpPr>
          <p:nvPr/>
        </p:nvCxnSpPr>
        <p:spPr>
          <a:xfrm flipV="1">
            <a:off x="5307418" y="2190897"/>
            <a:ext cx="0" cy="1006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5981B57-A0C5-4984-8CD1-FB444D286A67}"/>
              </a:ext>
            </a:extLst>
          </p:cNvPr>
          <p:cNvCxnSpPr>
            <a:cxnSpLocks/>
          </p:cNvCxnSpPr>
          <p:nvPr/>
        </p:nvCxnSpPr>
        <p:spPr>
          <a:xfrm>
            <a:off x="5307418" y="2255381"/>
            <a:ext cx="0" cy="525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FAF328C-DB34-49FD-A1A6-31629E5077ED}"/>
              </a:ext>
            </a:extLst>
          </p:cNvPr>
          <p:cNvCxnSpPr>
            <a:cxnSpLocks/>
          </p:cNvCxnSpPr>
          <p:nvPr/>
        </p:nvCxnSpPr>
        <p:spPr>
          <a:xfrm>
            <a:off x="5288368" y="2773613"/>
            <a:ext cx="1459097" cy="6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9294019-D7D4-4BC3-A5D9-DC15F28896E2}"/>
              </a:ext>
            </a:extLst>
          </p:cNvPr>
          <p:cNvCxnSpPr>
            <a:cxnSpLocks/>
          </p:cNvCxnSpPr>
          <p:nvPr/>
        </p:nvCxnSpPr>
        <p:spPr>
          <a:xfrm>
            <a:off x="5379465" y="1783715"/>
            <a:ext cx="1368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2187720-C6BD-4F1C-9ECF-D12C1815384A}"/>
              </a:ext>
            </a:extLst>
          </p:cNvPr>
          <p:cNvSpPr txBox="1"/>
          <p:nvPr/>
        </p:nvSpPr>
        <p:spPr>
          <a:xfrm>
            <a:off x="5878127" y="1652910"/>
            <a:ext cx="51355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FUSE</a:t>
            </a:r>
            <a:endParaRPr lang="ko-KR" altLang="en-US" sz="11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F731BA1-C6E1-4730-B43C-4B9F5E95D2F2}"/>
              </a:ext>
            </a:extLst>
          </p:cNvPr>
          <p:cNvGrpSpPr/>
          <p:nvPr/>
        </p:nvGrpSpPr>
        <p:grpSpPr>
          <a:xfrm>
            <a:off x="5709085" y="1332128"/>
            <a:ext cx="882650" cy="214228"/>
            <a:chOff x="8483600" y="1338391"/>
            <a:chExt cx="882650" cy="214228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B78F809-A886-4138-9FA8-E1D7DCAF38FC}"/>
                </a:ext>
              </a:extLst>
            </p:cNvPr>
            <p:cNvCxnSpPr>
              <a:cxnSpLocks/>
            </p:cNvCxnSpPr>
            <p:nvPr/>
          </p:nvCxnSpPr>
          <p:spPr>
            <a:xfrm>
              <a:off x="8818930" y="1338391"/>
              <a:ext cx="0" cy="2142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E9C99BDA-27E2-4CC1-964B-FAEA8031493E}"/>
                </a:ext>
              </a:extLst>
            </p:cNvPr>
            <p:cNvSpPr/>
            <p:nvPr/>
          </p:nvSpPr>
          <p:spPr>
            <a:xfrm rot="16200000">
              <a:off x="8865009" y="1372153"/>
              <a:ext cx="174598" cy="17145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FA5AA46-7DB2-4D61-A44F-596DF8147987}"/>
                </a:ext>
              </a:extLst>
            </p:cNvPr>
            <p:cNvCxnSpPr>
              <a:cxnSpLocks/>
            </p:cNvCxnSpPr>
            <p:nvPr/>
          </p:nvCxnSpPr>
          <p:spPr>
            <a:xfrm>
              <a:off x="8483600" y="1457878"/>
              <a:ext cx="882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BB3FABBC-D6EE-476B-AB80-C773BB828420}"/>
              </a:ext>
            </a:extLst>
          </p:cNvPr>
          <p:cNvSpPr txBox="1"/>
          <p:nvPr/>
        </p:nvSpPr>
        <p:spPr>
          <a:xfrm>
            <a:off x="5778935" y="888045"/>
            <a:ext cx="701224" cy="42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Diode</a:t>
            </a:r>
          </a:p>
          <a:p>
            <a:pPr algn="ctr"/>
            <a:r>
              <a:rPr lang="en-US" altLang="ko-KR" sz="1100" dirty="0"/>
              <a:t>(&gt;20A)</a:t>
            </a:r>
            <a:endParaRPr lang="ko-KR" altLang="en-US" sz="1100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792AA56-3EAB-4D39-8EDD-8266BFD2B9D6}"/>
              </a:ext>
            </a:extLst>
          </p:cNvPr>
          <p:cNvCxnSpPr>
            <a:cxnSpLocks/>
          </p:cNvCxnSpPr>
          <p:nvPr/>
        </p:nvCxnSpPr>
        <p:spPr>
          <a:xfrm flipV="1">
            <a:off x="5535196" y="1439242"/>
            <a:ext cx="0" cy="33210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68FFD6C-3222-4510-B0A5-B22FC8D1C7CF}"/>
              </a:ext>
            </a:extLst>
          </p:cNvPr>
          <p:cNvCxnSpPr>
            <a:cxnSpLocks/>
          </p:cNvCxnSpPr>
          <p:nvPr/>
        </p:nvCxnSpPr>
        <p:spPr>
          <a:xfrm flipV="1">
            <a:off x="4652546" y="1439242"/>
            <a:ext cx="0" cy="502911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9068E20-11BC-495C-8C90-1F475B40EC50}"/>
              </a:ext>
            </a:extLst>
          </p:cNvPr>
          <p:cNvCxnSpPr>
            <a:cxnSpLocks/>
          </p:cNvCxnSpPr>
          <p:nvPr/>
        </p:nvCxnSpPr>
        <p:spPr>
          <a:xfrm>
            <a:off x="4652546" y="1439242"/>
            <a:ext cx="882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0D730F0-3F49-40F0-9442-1E4BCEF6D443}"/>
              </a:ext>
            </a:extLst>
          </p:cNvPr>
          <p:cNvSpPr/>
          <p:nvPr/>
        </p:nvSpPr>
        <p:spPr>
          <a:xfrm>
            <a:off x="4778152" y="1317704"/>
            <a:ext cx="627884" cy="228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Resistor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A94D5C6-0433-4DA2-9B00-B7F093E01134}"/>
              </a:ext>
            </a:extLst>
          </p:cNvPr>
          <p:cNvSpPr txBox="1"/>
          <p:nvPr/>
        </p:nvSpPr>
        <p:spPr>
          <a:xfrm>
            <a:off x="4612760" y="1000402"/>
            <a:ext cx="15865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(1K,0.5W)</a:t>
            </a:r>
            <a:endParaRPr lang="ko-KR" altLang="en-US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48C58FC-0978-43F5-B268-B50578E7C4F7}"/>
              </a:ext>
            </a:extLst>
          </p:cNvPr>
          <p:cNvSpPr/>
          <p:nvPr/>
        </p:nvSpPr>
        <p:spPr>
          <a:xfrm>
            <a:off x="6747346" y="1558164"/>
            <a:ext cx="1048329" cy="1466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Battery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12V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7E6DF3E-12D8-4D37-A870-EE2959E8D630}"/>
              </a:ext>
            </a:extLst>
          </p:cNvPr>
          <p:cNvSpPr/>
          <p:nvPr/>
        </p:nvSpPr>
        <p:spPr>
          <a:xfrm>
            <a:off x="6747345" y="3304559"/>
            <a:ext cx="1048329" cy="1466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AVR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62" name="그룹 2061">
            <a:extLst>
              <a:ext uri="{FF2B5EF4-FFF2-40B4-BE49-F238E27FC236}">
                <a16:creationId xmlns:a16="http://schemas.microsoft.com/office/drawing/2014/main" id="{859CCF50-0530-4E21-B554-C2CB3B580498}"/>
              </a:ext>
            </a:extLst>
          </p:cNvPr>
          <p:cNvGrpSpPr/>
          <p:nvPr/>
        </p:nvGrpSpPr>
        <p:grpSpPr>
          <a:xfrm>
            <a:off x="1763194" y="4729211"/>
            <a:ext cx="2716531" cy="545186"/>
            <a:chOff x="4537709" y="4735474"/>
            <a:chExt cx="2778961" cy="545186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C4B57A7D-82C5-4E3F-8770-C3B99241ED67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49" y="4735474"/>
              <a:ext cx="0" cy="54518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8121E4E-64ED-4B01-AA24-A6798C1D85F4}"/>
                </a:ext>
              </a:extLst>
            </p:cNvPr>
            <p:cNvCxnSpPr>
              <a:cxnSpLocks/>
            </p:cNvCxnSpPr>
            <p:nvPr/>
          </p:nvCxnSpPr>
          <p:spPr>
            <a:xfrm>
              <a:off x="4537709" y="5280660"/>
              <a:ext cx="277896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71C50366-BA15-4724-93BC-6EF0ED87DBB3}"/>
              </a:ext>
            </a:extLst>
          </p:cNvPr>
          <p:cNvCxnSpPr>
            <a:cxnSpLocks/>
          </p:cNvCxnSpPr>
          <p:nvPr/>
        </p:nvCxnSpPr>
        <p:spPr>
          <a:xfrm flipH="1">
            <a:off x="6431398" y="4303107"/>
            <a:ext cx="33178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146CBAC-0858-4095-BF78-E44C40C60DC6}"/>
              </a:ext>
            </a:extLst>
          </p:cNvPr>
          <p:cNvCxnSpPr>
            <a:cxnSpLocks/>
          </p:cNvCxnSpPr>
          <p:nvPr/>
        </p:nvCxnSpPr>
        <p:spPr>
          <a:xfrm>
            <a:off x="1629844" y="4729211"/>
            <a:ext cx="0" cy="64043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C0CE21D-36EE-466B-965D-0A6C4B1AA581}"/>
              </a:ext>
            </a:extLst>
          </p:cNvPr>
          <p:cNvCxnSpPr>
            <a:cxnSpLocks/>
          </p:cNvCxnSpPr>
          <p:nvPr/>
        </p:nvCxnSpPr>
        <p:spPr>
          <a:xfrm>
            <a:off x="1614604" y="5369647"/>
            <a:ext cx="2865121" cy="190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A664ADA-F910-4A6A-95BC-99DF5049AEAC}"/>
              </a:ext>
            </a:extLst>
          </p:cNvPr>
          <p:cNvCxnSpPr>
            <a:cxnSpLocks/>
          </p:cNvCxnSpPr>
          <p:nvPr/>
        </p:nvCxnSpPr>
        <p:spPr>
          <a:xfrm>
            <a:off x="1508558" y="4729211"/>
            <a:ext cx="0" cy="761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0CB8B2A3-311C-44F4-A246-5A5E2E09AF3F}"/>
              </a:ext>
            </a:extLst>
          </p:cNvPr>
          <p:cNvCxnSpPr>
            <a:cxnSpLocks/>
          </p:cNvCxnSpPr>
          <p:nvPr/>
        </p:nvCxnSpPr>
        <p:spPr>
          <a:xfrm>
            <a:off x="1493318" y="5490297"/>
            <a:ext cx="29864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75ECCA96-BD82-4AAB-8A7E-11AD97A60340}"/>
              </a:ext>
            </a:extLst>
          </p:cNvPr>
          <p:cNvCxnSpPr>
            <a:cxnSpLocks/>
          </p:cNvCxnSpPr>
          <p:nvPr/>
        </p:nvCxnSpPr>
        <p:spPr>
          <a:xfrm>
            <a:off x="6528691" y="4408660"/>
            <a:ext cx="0" cy="11017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08A09AE-E5DC-4FFD-99DD-C61E4C6EA43A}"/>
              </a:ext>
            </a:extLst>
          </p:cNvPr>
          <p:cNvSpPr/>
          <p:nvPr/>
        </p:nvSpPr>
        <p:spPr>
          <a:xfrm>
            <a:off x="4421676" y="5021987"/>
            <a:ext cx="1182901" cy="695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RS232 to TTL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5D06A2C-FF3B-49A1-A4EA-1842AF959201}"/>
              </a:ext>
            </a:extLst>
          </p:cNvPr>
          <p:cNvSpPr txBox="1"/>
          <p:nvPr/>
        </p:nvSpPr>
        <p:spPr>
          <a:xfrm>
            <a:off x="1635652" y="4482989"/>
            <a:ext cx="339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RX</a:t>
            </a:r>
            <a:endParaRPr lang="ko-KR" altLang="en-US" sz="11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93CA02B-7137-4118-AA36-A87E9FF22F7E}"/>
              </a:ext>
            </a:extLst>
          </p:cNvPr>
          <p:cNvSpPr txBox="1"/>
          <p:nvPr/>
        </p:nvSpPr>
        <p:spPr>
          <a:xfrm>
            <a:off x="1479524" y="4482989"/>
            <a:ext cx="339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TX</a:t>
            </a:r>
            <a:endParaRPr lang="ko-KR" altLang="en-US" sz="11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3F6DE5C-1B1A-4331-8AC3-A7224CF2751A}"/>
              </a:ext>
            </a:extLst>
          </p:cNvPr>
          <p:cNvSpPr txBox="1"/>
          <p:nvPr/>
        </p:nvSpPr>
        <p:spPr>
          <a:xfrm>
            <a:off x="1260871" y="4510706"/>
            <a:ext cx="418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GND</a:t>
            </a:r>
            <a:endParaRPr lang="ko-KR" altLang="en-US" sz="1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65D87CB-7638-4C80-80A8-A4FED456B141}"/>
              </a:ext>
            </a:extLst>
          </p:cNvPr>
          <p:cNvSpPr txBox="1"/>
          <p:nvPr/>
        </p:nvSpPr>
        <p:spPr>
          <a:xfrm>
            <a:off x="6745128" y="4195056"/>
            <a:ext cx="339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TX</a:t>
            </a:r>
            <a:endParaRPr lang="ko-KR" altLang="en-US" sz="11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DC1831B-AB67-4D2B-BD7A-1C4AE9D25B6D}"/>
              </a:ext>
            </a:extLst>
          </p:cNvPr>
          <p:cNvSpPr txBox="1"/>
          <p:nvPr/>
        </p:nvSpPr>
        <p:spPr>
          <a:xfrm>
            <a:off x="6745128" y="4319381"/>
            <a:ext cx="339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RX</a:t>
            </a:r>
            <a:endParaRPr lang="ko-KR" altLang="en-US" sz="11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4E2FDD7-2B6A-4F1D-B878-26963FE9307B}"/>
              </a:ext>
            </a:extLst>
          </p:cNvPr>
          <p:cNvSpPr txBox="1"/>
          <p:nvPr/>
        </p:nvSpPr>
        <p:spPr>
          <a:xfrm>
            <a:off x="6730983" y="3467237"/>
            <a:ext cx="339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5V</a:t>
            </a:r>
            <a:endParaRPr lang="ko-KR" altLang="en-US" sz="11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B158AB3-C6F5-49A4-B51D-0B7389C3729B}"/>
              </a:ext>
            </a:extLst>
          </p:cNvPr>
          <p:cNvSpPr txBox="1"/>
          <p:nvPr/>
        </p:nvSpPr>
        <p:spPr>
          <a:xfrm>
            <a:off x="6730983" y="3589287"/>
            <a:ext cx="462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GND</a:t>
            </a:r>
            <a:endParaRPr lang="ko-KR" altLang="en-US" sz="1100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78D02E5-BB0F-470B-9EC4-FD229D0F742E}"/>
              </a:ext>
            </a:extLst>
          </p:cNvPr>
          <p:cNvCxnSpPr>
            <a:cxnSpLocks/>
          </p:cNvCxnSpPr>
          <p:nvPr/>
        </p:nvCxnSpPr>
        <p:spPr>
          <a:xfrm flipH="1">
            <a:off x="6528691" y="4428269"/>
            <a:ext cx="24130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72851A1-643C-47AE-A9C5-8B10BC6D35CC}"/>
              </a:ext>
            </a:extLst>
          </p:cNvPr>
          <p:cNvCxnSpPr>
            <a:cxnSpLocks/>
          </p:cNvCxnSpPr>
          <p:nvPr/>
        </p:nvCxnSpPr>
        <p:spPr>
          <a:xfrm>
            <a:off x="6431398" y="4283665"/>
            <a:ext cx="0" cy="116789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FBE3CA3-22FB-4E2D-A612-4F37F759C32D}"/>
              </a:ext>
            </a:extLst>
          </p:cNvPr>
          <p:cNvCxnSpPr>
            <a:cxnSpLocks/>
          </p:cNvCxnSpPr>
          <p:nvPr/>
        </p:nvCxnSpPr>
        <p:spPr>
          <a:xfrm flipH="1">
            <a:off x="5537577" y="5436582"/>
            <a:ext cx="90771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553923C6-01E1-4172-B23B-43529F4D4296}"/>
              </a:ext>
            </a:extLst>
          </p:cNvPr>
          <p:cNvCxnSpPr>
            <a:cxnSpLocks/>
          </p:cNvCxnSpPr>
          <p:nvPr/>
        </p:nvCxnSpPr>
        <p:spPr>
          <a:xfrm flipH="1">
            <a:off x="5542002" y="5510400"/>
            <a:ext cx="100482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6FE01D8-CD94-4E11-B066-6AECA65EBF82}"/>
              </a:ext>
            </a:extLst>
          </p:cNvPr>
          <p:cNvCxnSpPr>
            <a:cxnSpLocks/>
          </p:cNvCxnSpPr>
          <p:nvPr/>
        </p:nvCxnSpPr>
        <p:spPr>
          <a:xfrm flipH="1">
            <a:off x="6257170" y="3581776"/>
            <a:ext cx="5060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399F4EC9-A99A-411F-B40B-EAD9983B0164}"/>
              </a:ext>
            </a:extLst>
          </p:cNvPr>
          <p:cNvCxnSpPr>
            <a:cxnSpLocks/>
          </p:cNvCxnSpPr>
          <p:nvPr/>
        </p:nvCxnSpPr>
        <p:spPr>
          <a:xfrm flipH="1">
            <a:off x="6267355" y="3568457"/>
            <a:ext cx="8385" cy="17059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5B58CF40-C436-4773-8B3B-0CD2B2782B08}"/>
              </a:ext>
            </a:extLst>
          </p:cNvPr>
          <p:cNvCxnSpPr>
            <a:cxnSpLocks/>
          </p:cNvCxnSpPr>
          <p:nvPr/>
        </p:nvCxnSpPr>
        <p:spPr>
          <a:xfrm flipH="1">
            <a:off x="6334756" y="3671211"/>
            <a:ext cx="12222" cy="1675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6819C23-865C-4ED2-AB30-B5047B4A4298}"/>
              </a:ext>
            </a:extLst>
          </p:cNvPr>
          <p:cNvCxnSpPr>
            <a:cxnSpLocks/>
          </p:cNvCxnSpPr>
          <p:nvPr/>
        </p:nvCxnSpPr>
        <p:spPr>
          <a:xfrm flipH="1">
            <a:off x="6326621" y="3690012"/>
            <a:ext cx="4365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18943508-1A89-432B-B7BB-184895F33CDA}"/>
              </a:ext>
            </a:extLst>
          </p:cNvPr>
          <p:cNvCxnSpPr>
            <a:cxnSpLocks/>
          </p:cNvCxnSpPr>
          <p:nvPr/>
        </p:nvCxnSpPr>
        <p:spPr>
          <a:xfrm flipH="1">
            <a:off x="5535196" y="5340379"/>
            <a:ext cx="818926" cy="6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36F9E697-8C40-4A97-AB6B-07DEC6C8DCD9}"/>
              </a:ext>
            </a:extLst>
          </p:cNvPr>
          <p:cNvCxnSpPr>
            <a:cxnSpLocks/>
          </p:cNvCxnSpPr>
          <p:nvPr/>
        </p:nvCxnSpPr>
        <p:spPr>
          <a:xfrm flipH="1">
            <a:off x="5535196" y="5276511"/>
            <a:ext cx="750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E1A5361-4B67-4E4B-840B-18C259108D5E}"/>
              </a:ext>
            </a:extLst>
          </p:cNvPr>
          <p:cNvSpPr/>
          <p:nvPr/>
        </p:nvSpPr>
        <p:spPr>
          <a:xfrm>
            <a:off x="8092124" y="4279087"/>
            <a:ext cx="988787" cy="41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Battery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93D6233-27F3-4D45-9F2F-985802A9874A}"/>
              </a:ext>
            </a:extLst>
          </p:cNvPr>
          <p:cNvSpPr/>
          <p:nvPr/>
        </p:nvSpPr>
        <p:spPr>
          <a:xfrm>
            <a:off x="8073485" y="5241791"/>
            <a:ext cx="1048328" cy="624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5V-DC-DC convertor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FFC72A3-DC3C-4D56-94D4-F3A2BCE7278C}"/>
              </a:ext>
            </a:extLst>
          </p:cNvPr>
          <p:cNvCxnSpPr>
            <a:cxnSpLocks/>
          </p:cNvCxnSpPr>
          <p:nvPr/>
        </p:nvCxnSpPr>
        <p:spPr>
          <a:xfrm flipH="1">
            <a:off x="7795674" y="5388697"/>
            <a:ext cx="277811" cy="36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39B202E-59FF-4844-BB4F-A03121766849}"/>
              </a:ext>
            </a:extLst>
          </p:cNvPr>
          <p:cNvCxnSpPr>
            <a:cxnSpLocks/>
          </p:cNvCxnSpPr>
          <p:nvPr/>
        </p:nvCxnSpPr>
        <p:spPr>
          <a:xfrm flipH="1">
            <a:off x="7795674" y="5577766"/>
            <a:ext cx="280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9797804-C326-4CCF-9888-6F1DA5F9BB89}"/>
              </a:ext>
            </a:extLst>
          </p:cNvPr>
          <p:cNvCxnSpPr>
            <a:cxnSpLocks/>
          </p:cNvCxnSpPr>
          <p:nvPr/>
        </p:nvCxnSpPr>
        <p:spPr>
          <a:xfrm>
            <a:off x="7450674" y="4771405"/>
            <a:ext cx="0" cy="235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30C2147-AB4A-4816-A2FE-955A35AC02D0}"/>
              </a:ext>
            </a:extLst>
          </p:cNvPr>
          <p:cNvCxnSpPr>
            <a:cxnSpLocks/>
          </p:cNvCxnSpPr>
          <p:nvPr/>
        </p:nvCxnSpPr>
        <p:spPr>
          <a:xfrm>
            <a:off x="7091595" y="4771444"/>
            <a:ext cx="0" cy="2353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F5CBF5D-DAC2-48D0-AC38-DAD78A112663}"/>
              </a:ext>
            </a:extLst>
          </p:cNvPr>
          <p:cNvSpPr/>
          <p:nvPr/>
        </p:nvSpPr>
        <p:spPr>
          <a:xfrm>
            <a:off x="8177213" y="3304559"/>
            <a:ext cx="844854" cy="539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MP3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module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B9BAA60-C990-480B-9877-E54DE39B6594}"/>
              </a:ext>
            </a:extLst>
          </p:cNvPr>
          <p:cNvCxnSpPr>
            <a:cxnSpLocks/>
          </p:cNvCxnSpPr>
          <p:nvPr/>
        </p:nvCxnSpPr>
        <p:spPr>
          <a:xfrm>
            <a:off x="6275959" y="3184765"/>
            <a:ext cx="0" cy="3970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46137E9-EEB1-41BA-85BC-FB905C7673F4}"/>
              </a:ext>
            </a:extLst>
          </p:cNvPr>
          <p:cNvCxnSpPr>
            <a:cxnSpLocks/>
          </p:cNvCxnSpPr>
          <p:nvPr/>
        </p:nvCxnSpPr>
        <p:spPr>
          <a:xfrm flipH="1">
            <a:off x="6259905" y="3208258"/>
            <a:ext cx="20761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0EC3D6C-728A-4BED-9A5F-C91354F7DB94}"/>
              </a:ext>
            </a:extLst>
          </p:cNvPr>
          <p:cNvCxnSpPr>
            <a:cxnSpLocks/>
          </p:cNvCxnSpPr>
          <p:nvPr/>
        </p:nvCxnSpPr>
        <p:spPr>
          <a:xfrm>
            <a:off x="8336071" y="3189527"/>
            <a:ext cx="0" cy="115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F640464-A809-48E3-8146-FD2CA50BA855}"/>
              </a:ext>
            </a:extLst>
          </p:cNvPr>
          <p:cNvCxnSpPr>
            <a:cxnSpLocks/>
          </p:cNvCxnSpPr>
          <p:nvPr/>
        </p:nvCxnSpPr>
        <p:spPr>
          <a:xfrm flipH="1">
            <a:off x="7779611" y="3489705"/>
            <a:ext cx="4341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538EC78-42B0-40F6-9AEE-F1E878EA490C}"/>
              </a:ext>
            </a:extLst>
          </p:cNvPr>
          <p:cNvSpPr txBox="1"/>
          <p:nvPr/>
        </p:nvSpPr>
        <p:spPr>
          <a:xfrm>
            <a:off x="7402803" y="3366595"/>
            <a:ext cx="462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GND</a:t>
            </a:r>
            <a:endParaRPr lang="ko-KR" altLang="en-US" sz="11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1D07EEB-AEB5-45D4-9D10-B12378388CC8}"/>
              </a:ext>
            </a:extLst>
          </p:cNvPr>
          <p:cNvSpPr/>
          <p:nvPr/>
        </p:nvSpPr>
        <p:spPr>
          <a:xfrm>
            <a:off x="6849082" y="6112547"/>
            <a:ext cx="844854" cy="539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MPU9250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(IMU)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642F0C10-27BB-4E11-902E-0DB2CF795A2C}"/>
              </a:ext>
            </a:extLst>
          </p:cNvPr>
          <p:cNvCxnSpPr>
            <a:cxnSpLocks/>
          </p:cNvCxnSpPr>
          <p:nvPr/>
        </p:nvCxnSpPr>
        <p:spPr>
          <a:xfrm>
            <a:off x="7091595" y="5881391"/>
            <a:ext cx="1" cy="231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E894230-ADD6-4BF2-B8FF-061FCA5D0544}"/>
              </a:ext>
            </a:extLst>
          </p:cNvPr>
          <p:cNvSpPr txBox="1"/>
          <p:nvPr/>
        </p:nvSpPr>
        <p:spPr>
          <a:xfrm>
            <a:off x="7398486" y="4227149"/>
            <a:ext cx="462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GND</a:t>
            </a:r>
            <a:endParaRPr lang="ko-KR" altLang="en-US" sz="1100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85C126A-0264-4FC1-825D-96C34DFECD3A}"/>
              </a:ext>
            </a:extLst>
          </p:cNvPr>
          <p:cNvCxnSpPr>
            <a:cxnSpLocks/>
          </p:cNvCxnSpPr>
          <p:nvPr/>
        </p:nvCxnSpPr>
        <p:spPr>
          <a:xfrm>
            <a:off x="7449195" y="5860005"/>
            <a:ext cx="0" cy="2747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180FD23-0BC8-41CE-94C1-2CB9CD2A61FE}"/>
              </a:ext>
            </a:extLst>
          </p:cNvPr>
          <p:cNvSpPr/>
          <p:nvPr/>
        </p:nvSpPr>
        <p:spPr>
          <a:xfrm>
            <a:off x="6751019" y="5001804"/>
            <a:ext cx="1044655" cy="880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Jetson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Nano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9E33C18-637C-46E4-B060-0AE37A8CA82E}"/>
              </a:ext>
            </a:extLst>
          </p:cNvPr>
          <p:cNvCxnSpPr>
            <a:cxnSpLocks/>
          </p:cNvCxnSpPr>
          <p:nvPr/>
        </p:nvCxnSpPr>
        <p:spPr>
          <a:xfrm>
            <a:off x="8430747" y="4708612"/>
            <a:ext cx="0" cy="5394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ADF2E50D-4EDC-450E-919E-6CCBB3C217D9}"/>
              </a:ext>
            </a:extLst>
          </p:cNvPr>
          <p:cNvCxnSpPr>
            <a:cxnSpLocks/>
          </p:cNvCxnSpPr>
          <p:nvPr/>
        </p:nvCxnSpPr>
        <p:spPr>
          <a:xfrm>
            <a:off x="8789826" y="4708612"/>
            <a:ext cx="0" cy="5331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51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82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Rs232 to ttl MH3232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Rs232 to ttl MH3232</dc:title>
  <dc:creator>양 정현</dc:creator>
  <cp:lastModifiedBy>82104</cp:lastModifiedBy>
  <cp:revision>20</cp:revision>
  <cp:lastPrinted>2021-10-01T06:22:03Z</cp:lastPrinted>
  <dcterms:created xsi:type="dcterms:W3CDTF">2021-04-15T13:03:16Z</dcterms:created>
  <dcterms:modified xsi:type="dcterms:W3CDTF">2021-10-01T14:47:17Z</dcterms:modified>
</cp:coreProperties>
</file>