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notesMasterIdLst>
    <p:notesMasterId r:id="rId28"/>
  </p:notesMasterIdLst>
  <p:sldIdLst>
    <p:sldId id="334" r:id="rId3"/>
    <p:sldId id="318" r:id="rId4"/>
    <p:sldId id="320" r:id="rId5"/>
    <p:sldId id="340" r:id="rId6"/>
    <p:sldId id="342" r:id="rId7"/>
    <p:sldId id="344" r:id="rId8"/>
    <p:sldId id="341" r:id="rId9"/>
    <p:sldId id="345" r:id="rId10"/>
    <p:sldId id="347" r:id="rId11"/>
    <p:sldId id="353" r:id="rId12"/>
    <p:sldId id="349" r:id="rId13"/>
    <p:sldId id="348" r:id="rId14"/>
    <p:sldId id="350" r:id="rId15"/>
    <p:sldId id="351" r:id="rId16"/>
    <p:sldId id="352" r:id="rId17"/>
    <p:sldId id="357" r:id="rId18"/>
    <p:sldId id="361" r:id="rId19"/>
    <p:sldId id="363" r:id="rId20"/>
    <p:sldId id="369" r:id="rId21"/>
    <p:sldId id="370" r:id="rId22"/>
    <p:sldId id="368" r:id="rId23"/>
    <p:sldId id="367" r:id="rId24"/>
    <p:sldId id="364" r:id="rId25"/>
    <p:sldId id="365" r:id="rId26"/>
    <p:sldId id="321" r:id="rId2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2"/>
    <a:srgbClr val="F8C255"/>
    <a:srgbClr val="FFA3A3"/>
    <a:srgbClr val="FF4747"/>
    <a:srgbClr val="F5A70B"/>
    <a:srgbClr val="ED3251"/>
    <a:srgbClr val="FF5757"/>
    <a:srgbClr val="E9EAE2"/>
    <a:srgbClr val="404040"/>
    <a:srgbClr val="7D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72750" autoAdjust="0"/>
  </p:normalViewPr>
  <p:slideViewPr>
    <p:cSldViewPr>
      <p:cViewPr varScale="1">
        <p:scale>
          <a:sx n="67" d="100"/>
          <a:sy n="67" d="100"/>
        </p:scale>
        <p:origin x="2396" y="61"/>
      </p:cViewPr>
      <p:guideLst>
        <p:guide orient="horz" pos="2840"/>
        <p:guide pos="2880"/>
        <p:guide pos="204"/>
        <p:guide pos="5556"/>
        <p:guide orient="horz" pos="1071"/>
        <p:guide orient="horz"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FCD99-376B-4F47-9C79-A28F79477EC9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A91580-BB2F-4918-8653-75157290853A}">
      <dgm:prSet phldrT="[텍스트]"/>
      <dgm:spPr>
        <a:noFill/>
        <a:ln w="57150">
          <a:solidFill>
            <a:srgbClr val="FF5050"/>
          </a:solidFill>
        </a:ln>
      </dgm:spPr>
      <dgm:t>
        <a:bodyPr/>
        <a:lstStyle/>
        <a:p>
          <a:pPr latinLnBrk="1"/>
          <a:r>
            <a:rPr lang="en-US" altLang="ko-KR" b="1" dirty="0">
              <a:solidFill>
                <a:srgbClr val="FF5050"/>
              </a:solidFill>
            </a:rPr>
            <a:t>Web</a:t>
          </a:r>
          <a:endParaRPr lang="ko-KR" altLang="en-US" b="1" dirty="0">
            <a:solidFill>
              <a:srgbClr val="FF5050"/>
            </a:solidFill>
          </a:endParaRPr>
        </a:p>
      </dgm:t>
    </dgm:pt>
    <dgm:pt modelId="{2A1467CA-CBAE-4118-9265-D51CB6707933}" type="parTrans" cxnId="{8A7D28DE-DD9D-4A16-8874-130DC390940B}">
      <dgm:prSet/>
      <dgm:spPr/>
      <dgm:t>
        <a:bodyPr/>
        <a:lstStyle/>
        <a:p>
          <a:pPr latinLnBrk="1"/>
          <a:endParaRPr lang="ko-KR" altLang="en-US"/>
        </a:p>
      </dgm:t>
    </dgm:pt>
    <dgm:pt modelId="{E4DCBA43-1A34-403B-9212-549ED809AA43}" type="sibTrans" cxnId="{8A7D28DE-DD9D-4A16-8874-130DC390940B}">
      <dgm:prSet/>
      <dgm:spPr/>
      <dgm:t>
        <a:bodyPr/>
        <a:lstStyle/>
        <a:p>
          <a:pPr latinLnBrk="1"/>
          <a:endParaRPr lang="ko-KR" altLang="en-US"/>
        </a:p>
      </dgm:t>
    </dgm:pt>
    <dgm:pt modelId="{F27796AD-4FD4-4B57-8ADA-32378535A984}">
      <dgm:prSet phldrT="[텍스트]" custT="1"/>
      <dgm:spPr>
        <a:noFill/>
        <a:ln w="57150">
          <a:solidFill>
            <a:srgbClr val="FF5050"/>
          </a:solidFill>
        </a:ln>
      </dgm:spPr>
      <dgm:t>
        <a:bodyPr/>
        <a:lstStyle/>
        <a:p>
          <a:pPr latinLnBrk="1"/>
          <a:r>
            <a:rPr lang="en-US" altLang="ko-KR" sz="2750" b="1" dirty="0">
              <a:solidFill>
                <a:srgbClr val="FF5050"/>
              </a:solidFill>
            </a:rPr>
            <a:t>Reversing</a:t>
          </a:r>
          <a:endParaRPr lang="ko-KR" altLang="en-US" sz="2750" b="1" dirty="0">
            <a:solidFill>
              <a:srgbClr val="FF5050"/>
            </a:solidFill>
          </a:endParaRPr>
        </a:p>
      </dgm:t>
    </dgm:pt>
    <dgm:pt modelId="{62EDA667-44A3-4079-9B0D-D172017C8CD2}" type="parTrans" cxnId="{06D4354F-3C2B-4B4A-8522-F3A8C169393F}">
      <dgm:prSet/>
      <dgm:spPr/>
      <dgm:t>
        <a:bodyPr/>
        <a:lstStyle/>
        <a:p>
          <a:pPr latinLnBrk="1"/>
          <a:endParaRPr lang="ko-KR" altLang="en-US"/>
        </a:p>
      </dgm:t>
    </dgm:pt>
    <dgm:pt modelId="{AB2A5C76-DE45-4D2B-BBF3-9B97BBCB240D}" type="sibTrans" cxnId="{06D4354F-3C2B-4B4A-8522-F3A8C169393F}">
      <dgm:prSet/>
      <dgm:spPr/>
      <dgm:t>
        <a:bodyPr/>
        <a:lstStyle/>
        <a:p>
          <a:pPr latinLnBrk="1"/>
          <a:endParaRPr lang="ko-KR" altLang="en-US"/>
        </a:p>
      </dgm:t>
    </dgm:pt>
    <dgm:pt modelId="{06F17250-97B2-489B-BC8E-A96FCC717852}">
      <dgm:prSet phldrT="[텍스트]"/>
      <dgm:spPr>
        <a:noFill/>
        <a:ln w="57150">
          <a:solidFill>
            <a:srgbClr val="FF5050"/>
          </a:solidFill>
        </a:ln>
      </dgm:spPr>
      <dgm:t>
        <a:bodyPr/>
        <a:lstStyle/>
        <a:p>
          <a:pPr latinLnBrk="1"/>
          <a:r>
            <a:rPr lang="en-US" altLang="ko-KR" b="1" dirty="0">
              <a:solidFill>
                <a:srgbClr val="FF5050"/>
              </a:solidFill>
            </a:rPr>
            <a:t>System</a:t>
          </a:r>
          <a:endParaRPr lang="ko-KR" altLang="en-US" b="1" dirty="0">
            <a:solidFill>
              <a:srgbClr val="FF5050"/>
            </a:solidFill>
          </a:endParaRPr>
        </a:p>
      </dgm:t>
    </dgm:pt>
    <dgm:pt modelId="{53A6AB03-4C32-4A81-ABB1-6FFDA8A2DD49}" type="parTrans" cxnId="{B9BAE56E-2569-4CF7-9BDF-717246D44785}">
      <dgm:prSet/>
      <dgm:spPr/>
      <dgm:t>
        <a:bodyPr/>
        <a:lstStyle/>
        <a:p>
          <a:pPr latinLnBrk="1"/>
          <a:endParaRPr lang="ko-KR" altLang="en-US"/>
        </a:p>
      </dgm:t>
    </dgm:pt>
    <dgm:pt modelId="{0B4FE47D-079C-4DDA-AB9A-FE669EE1E3B8}" type="sibTrans" cxnId="{B9BAE56E-2569-4CF7-9BDF-717246D44785}">
      <dgm:prSet/>
      <dgm:spPr/>
      <dgm:t>
        <a:bodyPr/>
        <a:lstStyle/>
        <a:p>
          <a:pPr latinLnBrk="1"/>
          <a:endParaRPr lang="ko-KR" altLang="en-US"/>
        </a:p>
      </dgm:t>
    </dgm:pt>
    <dgm:pt modelId="{32BFEB98-BC8C-41C5-B1F8-467F034385DB}">
      <dgm:prSet phldrT="[텍스트]"/>
      <dgm:spPr>
        <a:noFill/>
        <a:ln w="57150">
          <a:solidFill>
            <a:srgbClr val="FF5050"/>
          </a:solidFill>
        </a:ln>
      </dgm:spPr>
      <dgm:t>
        <a:bodyPr/>
        <a:lstStyle/>
        <a:p>
          <a:pPr latinLnBrk="1"/>
          <a:r>
            <a:rPr lang="en-US" altLang="ko-KR" b="1" dirty="0">
              <a:solidFill>
                <a:srgbClr val="FF5050"/>
              </a:solidFill>
            </a:rPr>
            <a:t>Forensic</a:t>
          </a:r>
          <a:endParaRPr lang="ko-KR" altLang="en-US" b="1" dirty="0">
            <a:solidFill>
              <a:srgbClr val="FF5050"/>
            </a:solidFill>
          </a:endParaRPr>
        </a:p>
      </dgm:t>
    </dgm:pt>
    <dgm:pt modelId="{21473A7D-C793-4330-8771-76CBA1F4B944}" type="parTrans" cxnId="{2CB7E40C-979B-4348-A159-AFA94DE0A499}">
      <dgm:prSet/>
      <dgm:spPr/>
      <dgm:t>
        <a:bodyPr/>
        <a:lstStyle/>
        <a:p>
          <a:pPr latinLnBrk="1"/>
          <a:endParaRPr lang="ko-KR" altLang="en-US"/>
        </a:p>
      </dgm:t>
    </dgm:pt>
    <dgm:pt modelId="{F2E6DC1A-821D-40D4-9B68-07B0BF35AFDC}" type="sibTrans" cxnId="{2CB7E40C-979B-4348-A159-AFA94DE0A499}">
      <dgm:prSet/>
      <dgm:spPr/>
      <dgm:t>
        <a:bodyPr/>
        <a:lstStyle/>
        <a:p>
          <a:pPr latinLnBrk="1"/>
          <a:endParaRPr lang="ko-KR" altLang="en-US"/>
        </a:p>
      </dgm:t>
    </dgm:pt>
    <dgm:pt modelId="{98FD2707-7925-49A4-8110-F3EE527D26A1}" type="pres">
      <dgm:prSet presAssocID="{F57FCD99-376B-4F47-9C79-A28F79477EC9}" presName="matrix" presStyleCnt="0">
        <dgm:presLayoutVars>
          <dgm:chMax val="1"/>
          <dgm:dir/>
          <dgm:resizeHandles val="exact"/>
        </dgm:presLayoutVars>
      </dgm:prSet>
      <dgm:spPr/>
    </dgm:pt>
    <dgm:pt modelId="{5A2E6CA0-1B08-4B41-8CDA-C13549AF71DB}" type="pres">
      <dgm:prSet presAssocID="{F57FCD99-376B-4F47-9C79-A28F79477EC9}" presName="axisShape" presStyleLbl="bgShp" presStyleIdx="0" presStyleCnt="1" custLinFactNeighborX="171" custLinFactNeighborY="3132"/>
      <dgm:spPr>
        <a:solidFill>
          <a:srgbClr val="FFA3A3"/>
        </a:solidFill>
        <a:ln>
          <a:solidFill>
            <a:srgbClr val="FFA3A3"/>
          </a:solidFill>
        </a:ln>
      </dgm:spPr>
    </dgm:pt>
    <dgm:pt modelId="{B5CF57B1-35DA-433D-B3CF-80EE2465CEF5}" type="pres">
      <dgm:prSet presAssocID="{F57FCD99-376B-4F47-9C79-A28F79477EC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C49271-3EFF-4A5F-8867-5182FB369DF4}" type="pres">
      <dgm:prSet presAssocID="{F57FCD99-376B-4F47-9C79-A28F79477EC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B81380-55CC-48B6-A627-588117435737}" type="pres">
      <dgm:prSet presAssocID="{F57FCD99-376B-4F47-9C79-A28F79477EC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F4EED4-5908-4896-B64B-7CDB0EE494D4}" type="pres">
      <dgm:prSet presAssocID="{F57FCD99-376B-4F47-9C79-A28F79477EC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B7E40C-979B-4348-A159-AFA94DE0A499}" srcId="{F57FCD99-376B-4F47-9C79-A28F79477EC9}" destId="{32BFEB98-BC8C-41C5-B1F8-467F034385DB}" srcOrd="3" destOrd="0" parTransId="{21473A7D-C793-4330-8771-76CBA1F4B944}" sibTransId="{F2E6DC1A-821D-40D4-9B68-07B0BF35AFDC}"/>
    <dgm:cxn modelId="{DFF2FC26-A7E8-4017-BFCB-1BC4E0B0E287}" type="presOf" srcId="{F27796AD-4FD4-4B57-8ADA-32378535A984}" destId="{7BC49271-3EFF-4A5F-8867-5182FB369DF4}" srcOrd="0" destOrd="0" presId="urn:microsoft.com/office/officeart/2005/8/layout/matrix2"/>
    <dgm:cxn modelId="{B9BAE56E-2569-4CF7-9BDF-717246D44785}" srcId="{F57FCD99-376B-4F47-9C79-A28F79477EC9}" destId="{06F17250-97B2-489B-BC8E-A96FCC717852}" srcOrd="2" destOrd="0" parTransId="{53A6AB03-4C32-4A81-ABB1-6FFDA8A2DD49}" sibTransId="{0B4FE47D-079C-4DDA-AB9A-FE669EE1E3B8}"/>
    <dgm:cxn modelId="{06D4354F-3C2B-4B4A-8522-F3A8C169393F}" srcId="{F57FCD99-376B-4F47-9C79-A28F79477EC9}" destId="{F27796AD-4FD4-4B57-8ADA-32378535A984}" srcOrd="1" destOrd="0" parTransId="{62EDA667-44A3-4079-9B0D-D172017C8CD2}" sibTransId="{AB2A5C76-DE45-4D2B-BBF3-9B97BBCB240D}"/>
    <dgm:cxn modelId="{6E2719A5-8E19-4E42-8098-4CA37F710A9A}" type="presOf" srcId="{32BFEB98-BC8C-41C5-B1F8-467F034385DB}" destId="{25F4EED4-5908-4896-B64B-7CDB0EE494D4}" srcOrd="0" destOrd="0" presId="urn:microsoft.com/office/officeart/2005/8/layout/matrix2"/>
    <dgm:cxn modelId="{EAB851C4-C9A6-4572-974E-1FD7C0D9FD84}" type="presOf" srcId="{EEA91580-BB2F-4918-8653-75157290853A}" destId="{B5CF57B1-35DA-433D-B3CF-80EE2465CEF5}" srcOrd="0" destOrd="0" presId="urn:microsoft.com/office/officeart/2005/8/layout/matrix2"/>
    <dgm:cxn modelId="{D73F21C7-0091-4272-8221-8F6369F9D941}" type="presOf" srcId="{F57FCD99-376B-4F47-9C79-A28F79477EC9}" destId="{98FD2707-7925-49A4-8110-F3EE527D26A1}" srcOrd="0" destOrd="0" presId="urn:microsoft.com/office/officeart/2005/8/layout/matrix2"/>
    <dgm:cxn modelId="{4A332BD2-08BD-484C-AF83-386E87BE321E}" type="presOf" srcId="{06F17250-97B2-489B-BC8E-A96FCC717852}" destId="{29B81380-55CC-48B6-A627-588117435737}" srcOrd="0" destOrd="0" presId="urn:microsoft.com/office/officeart/2005/8/layout/matrix2"/>
    <dgm:cxn modelId="{8A7D28DE-DD9D-4A16-8874-130DC390940B}" srcId="{F57FCD99-376B-4F47-9C79-A28F79477EC9}" destId="{EEA91580-BB2F-4918-8653-75157290853A}" srcOrd="0" destOrd="0" parTransId="{2A1467CA-CBAE-4118-9265-D51CB6707933}" sibTransId="{E4DCBA43-1A34-403B-9212-549ED809AA43}"/>
    <dgm:cxn modelId="{3EEDEC7C-271E-4778-B561-00693E1F7699}" type="presParOf" srcId="{98FD2707-7925-49A4-8110-F3EE527D26A1}" destId="{5A2E6CA0-1B08-4B41-8CDA-C13549AF71DB}" srcOrd="0" destOrd="0" presId="urn:microsoft.com/office/officeart/2005/8/layout/matrix2"/>
    <dgm:cxn modelId="{BF550390-535A-4AD8-8927-95B880DCFCC9}" type="presParOf" srcId="{98FD2707-7925-49A4-8110-F3EE527D26A1}" destId="{B5CF57B1-35DA-433D-B3CF-80EE2465CEF5}" srcOrd="1" destOrd="0" presId="urn:microsoft.com/office/officeart/2005/8/layout/matrix2"/>
    <dgm:cxn modelId="{F836B00A-550F-47A6-8E6D-D7DAEB249B31}" type="presParOf" srcId="{98FD2707-7925-49A4-8110-F3EE527D26A1}" destId="{7BC49271-3EFF-4A5F-8867-5182FB369DF4}" srcOrd="2" destOrd="0" presId="urn:microsoft.com/office/officeart/2005/8/layout/matrix2"/>
    <dgm:cxn modelId="{786654FA-D1C6-4205-A9DC-59F0A62D2333}" type="presParOf" srcId="{98FD2707-7925-49A4-8110-F3EE527D26A1}" destId="{29B81380-55CC-48B6-A627-588117435737}" srcOrd="3" destOrd="0" presId="urn:microsoft.com/office/officeart/2005/8/layout/matrix2"/>
    <dgm:cxn modelId="{6EB10ABC-D671-42D9-9B19-1A5A85067278}" type="presParOf" srcId="{98FD2707-7925-49A4-8110-F3EE527D26A1}" destId="{25F4EED4-5908-4896-B64B-7CDB0EE494D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6C419-F02A-42DF-933D-87B6B99245F8}" type="doc">
      <dgm:prSet loTypeId="urn:microsoft.com/office/officeart/2005/8/layout/chevr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1524E808-58BB-44C3-8248-2C8E61E06050}">
      <dgm:prSet phldrT="[텍스트]" custT="1"/>
      <dgm:spPr>
        <a:solidFill>
          <a:srgbClr val="F6AF22"/>
        </a:solidFill>
        <a:ln>
          <a:noFill/>
        </a:ln>
      </dgm:spPr>
      <dgm:t>
        <a:bodyPr/>
        <a:lstStyle/>
        <a:p>
          <a:pPr latinLnBrk="1"/>
          <a:r>
            <a:rPr lang="en-US" altLang="ko-KR" sz="3600" b="1" dirty="0"/>
            <a:t>1</a:t>
          </a:r>
          <a:endParaRPr lang="ko-KR" altLang="en-US" sz="3600" b="1" dirty="0"/>
        </a:p>
      </dgm:t>
    </dgm:pt>
    <dgm:pt modelId="{BC5CD8D6-78AE-41BA-B2B5-ADFFEC392EFB}" type="parTrans" cxnId="{7576E794-4BA0-48D7-8F3F-6912D014FFE6}">
      <dgm:prSet/>
      <dgm:spPr/>
      <dgm:t>
        <a:bodyPr/>
        <a:lstStyle/>
        <a:p>
          <a:pPr latinLnBrk="1"/>
          <a:endParaRPr lang="ko-KR" altLang="en-US"/>
        </a:p>
      </dgm:t>
    </dgm:pt>
    <dgm:pt modelId="{095DD3A0-42D1-400D-AFC9-7F8AB8452160}" type="sibTrans" cxnId="{7576E794-4BA0-48D7-8F3F-6912D014FFE6}">
      <dgm:prSet/>
      <dgm:spPr/>
      <dgm:t>
        <a:bodyPr/>
        <a:lstStyle/>
        <a:p>
          <a:pPr latinLnBrk="1"/>
          <a:endParaRPr lang="ko-KR" altLang="en-US"/>
        </a:p>
      </dgm:t>
    </dgm:pt>
    <dgm:pt modelId="{D91CFF41-5ED4-4BE3-99C9-E186AEDC1E4A}">
      <dgm:prSet phldrT="[텍스트]"/>
      <dgm:spPr>
        <a:ln>
          <a:solidFill>
            <a:srgbClr val="F6AF22"/>
          </a:solidFill>
        </a:ln>
      </dgm:spPr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지금까지 있었던 해킹 사례들이 앞으로는 일어나지 않을 것이라는 보장이 없기 때문</a:t>
          </a:r>
        </a:p>
      </dgm:t>
    </dgm:pt>
    <dgm:pt modelId="{E07B0580-C713-4C11-9847-2FF1191EEE20}" type="parTrans" cxnId="{4C9A17D0-3D80-4C97-BF0A-4565A00258B4}">
      <dgm:prSet/>
      <dgm:spPr/>
      <dgm:t>
        <a:bodyPr/>
        <a:lstStyle/>
        <a:p>
          <a:pPr latinLnBrk="1"/>
          <a:endParaRPr lang="ko-KR" altLang="en-US"/>
        </a:p>
      </dgm:t>
    </dgm:pt>
    <dgm:pt modelId="{B3FC880A-B138-4430-8B02-B194C718DC7C}" type="sibTrans" cxnId="{4C9A17D0-3D80-4C97-BF0A-4565A00258B4}">
      <dgm:prSet/>
      <dgm:spPr/>
      <dgm:t>
        <a:bodyPr/>
        <a:lstStyle/>
        <a:p>
          <a:pPr latinLnBrk="1"/>
          <a:endParaRPr lang="ko-KR" altLang="en-US"/>
        </a:p>
      </dgm:t>
    </dgm:pt>
    <dgm:pt modelId="{B0668FCF-AD4D-44FB-84C4-C97189A62613}">
      <dgm:prSet phldrT="[텍스트]" custT="1"/>
      <dgm:spPr>
        <a:solidFill>
          <a:srgbClr val="F6AF22"/>
        </a:solidFill>
        <a:ln>
          <a:noFill/>
        </a:ln>
      </dgm:spPr>
      <dgm:t>
        <a:bodyPr/>
        <a:lstStyle/>
        <a:p>
          <a:pPr latinLnBrk="1"/>
          <a:r>
            <a:rPr lang="en-US" altLang="ko-KR" sz="3600" b="1" dirty="0"/>
            <a:t>2</a:t>
          </a:r>
          <a:endParaRPr lang="ko-KR" altLang="en-US" sz="3600" b="1" dirty="0"/>
        </a:p>
      </dgm:t>
    </dgm:pt>
    <dgm:pt modelId="{08409F7E-E445-4B90-ACD1-3F81E5B53591}" type="parTrans" cxnId="{2DAAF48E-15F0-4F2E-AAD3-87A4E355E50D}">
      <dgm:prSet/>
      <dgm:spPr/>
      <dgm:t>
        <a:bodyPr/>
        <a:lstStyle/>
        <a:p>
          <a:pPr latinLnBrk="1"/>
          <a:endParaRPr lang="ko-KR" altLang="en-US"/>
        </a:p>
      </dgm:t>
    </dgm:pt>
    <dgm:pt modelId="{FA950E9F-245C-4B0F-B595-672618B57E45}" type="sibTrans" cxnId="{2DAAF48E-15F0-4F2E-AAD3-87A4E355E50D}">
      <dgm:prSet/>
      <dgm:spPr/>
      <dgm:t>
        <a:bodyPr/>
        <a:lstStyle/>
        <a:p>
          <a:pPr latinLnBrk="1"/>
          <a:endParaRPr lang="ko-KR" altLang="en-US"/>
        </a:p>
      </dgm:t>
    </dgm:pt>
    <dgm:pt modelId="{4E4E08F3-83F3-4ACE-AB4B-45A99F76292B}">
      <dgm:prSet phldrT="[텍스트]"/>
      <dgm:spPr>
        <a:ln>
          <a:solidFill>
            <a:srgbClr val="F6AF22"/>
          </a:solidFill>
        </a:ln>
      </dgm:spPr>
      <dgm:t>
        <a:bodyPr/>
        <a:lstStyle/>
        <a:p>
          <a:pPr latinLnBrk="1"/>
          <a:r>
            <a:rPr lang="ko-KR" altLang="en-US" b="1" dirty="0"/>
            <a:t>지금 이 순간에도 해킹 공격으로부터 안전하지 않은 정보들이 아주 많기 때문</a:t>
          </a:r>
        </a:p>
      </dgm:t>
    </dgm:pt>
    <dgm:pt modelId="{A08C90F4-3F61-4B03-B383-B2879DD11D1B}" type="parTrans" cxnId="{CD24E014-CF61-4D77-B2BE-605EB594CD38}">
      <dgm:prSet/>
      <dgm:spPr/>
      <dgm:t>
        <a:bodyPr/>
        <a:lstStyle/>
        <a:p>
          <a:pPr latinLnBrk="1"/>
          <a:endParaRPr lang="ko-KR" altLang="en-US"/>
        </a:p>
      </dgm:t>
    </dgm:pt>
    <dgm:pt modelId="{C99CC467-515B-4FF7-955B-1C1810FDB221}" type="sibTrans" cxnId="{CD24E014-CF61-4D77-B2BE-605EB594CD38}">
      <dgm:prSet/>
      <dgm:spPr/>
      <dgm:t>
        <a:bodyPr/>
        <a:lstStyle/>
        <a:p>
          <a:pPr latinLnBrk="1"/>
          <a:endParaRPr lang="ko-KR" altLang="en-US"/>
        </a:p>
      </dgm:t>
    </dgm:pt>
    <dgm:pt modelId="{CE0E84A7-2EFC-45FC-970C-7D0BD182F1C6}">
      <dgm:prSet phldrT="[텍스트]" custT="1"/>
      <dgm:spPr>
        <a:solidFill>
          <a:srgbClr val="F6AF22"/>
        </a:solidFill>
        <a:ln>
          <a:noFill/>
        </a:ln>
      </dgm:spPr>
      <dgm:t>
        <a:bodyPr/>
        <a:lstStyle/>
        <a:p>
          <a:pPr latinLnBrk="1"/>
          <a:r>
            <a:rPr lang="en-US" altLang="ko-KR" sz="3600" b="1" dirty="0"/>
            <a:t>3</a:t>
          </a:r>
          <a:endParaRPr lang="ko-KR" altLang="en-US" sz="3600" b="1" dirty="0"/>
        </a:p>
      </dgm:t>
    </dgm:pt>
    <dgm:pt modelId="{832522C9-FE56-420B-857C-2F180E4A90D4}" type="parTrans" cxnId="{41231D5D-21DF-4B98-8A59-DDFBE6CD5925}">
      <dgm:prSet/>
      <dgm:spPr/>
      <dgm:t>
        <a:bodyPr/>
        <a:lstStyle/>
        <a:p>
          <a:pPr latinLnBrk="1"/>
          <a:endParaRPr lang="ko-KR" altLang="en-US"/>
        </a:p>
      </dgm:t>
    </dgm:pt>
    <dgm:pt modelId="{5196671D-33FC-4C1C-B2B2-4164FF8C770A}" type="sibTrans" cxnId="{41231D5D-21DF-4B98-8A59-DDFBE6CD5925}">
      <dgm:prSet/>
      <dgm:spPr/>
      <dgm:t>
        <a:bodyPr/>
        <a:lstStyle/>
        <a:p>
          <a:pPr latinLnBrk="1"/>
          <a:endParaRPr lang="ko-KR" altLang="en-US"/>
        </a:p>
      </dgm:t>
    </dgm:pt>
    <dgm:pt modelId="{46EB5E22-9E02-4FFD-BB3E-E8E4A14453C9}">
      <dgm:prSet phldrT="[텍스트]"/>
      <dgm:spPr>
        <a:ln>
          <a:solidFill>
            <a:srgbClr val="F6AF22"/>
          </a:solidFill>
        </a:ln>
      </dgm:spPr>
      <dgm:t>
        <a:bodyPr/>
        <a:lstStyle/>
        <a:p>
          <a:pPr latinLnBrk="1"/>
          <a:r>
            <a:rPr lang="en-US" altLang="ko-KR" b="1" dirty="0"/>
            <a:t>IOT, </a:t>
          </a:r>
          <a:r>
            <a:rPr lang="ko-KR" altLang="en-US" b="1" dirty="0"/>
            <a:t>인공지능</a:t>
          </a:r>
          <a:r>
            <a:rPr lang="en-US" altLang="ko-KR" b="1" dirty="0"/>
            <a:t>, </a:t>
          </a:r>
          <a:r>
            <a:rPr lang="ko-KR" altLang="en-US" b="1" dirty="0"/>
            <a:t>빅데이터 등이 우리의 삶에 점점 더 밀접해지면서 지켜야 할 개인 정보들이 더 증가할 것이기 때문</a:t>
          </a:r>
        </a:p>
      </dgm:t>
    </dgm:pt>
    <dgm:pt modelId="{E4B7D22F-C7AE-424B-8ED9-892F1F5B4C08}" type="parTrans" cxnId="{DD73EF7E-4FD3-4EA8-9110-DBA71B21BF42}">
      <dgm:prSet/>
      <dgm:spPr/>
      <dgm:t>
        <a:bodyPr/>
        <a:lstStyle/>
        <a:p>
          <a:pPr latinLnBrk="1"/>
          <a:endParaRPr lang="ko-KR" altLang="en-US"/>
        </a:p>
      </dgm:t>
    </dgm:pt>
    <dgm:pt modelId="{E4531BA2-B1C1-4127-94E6-797976C48486}" type="sibTrans" cxnId="{DD73EF7E-4FD3-4EA8-9110-DBA71B21BF42}">
      <dgm:prSet/>
      <dgm:spPr/>
      <dgm:t>
        <a:bodyPr/>
        <a:lstStyle/>
        <a:p>
          <a:pPr latinLnBrk="1"/>
          <a:endParaRPr lang="ko-KR" altLang="en-US"/>
        </a:p>
      </dgm:t>
    </dgm:pt>
    <dgm:pt modelId="{112AF1E2-E48F-470D-A21D-92B95C1C6CDF}" type="pres">
      <dgm:prSet presAssocID="{9B56C419-F02A-42DF-933D-87B6B99245F8}" presName="linearFlow" presStyleCnt="0">
        <dgm:presLayoutVars>
          <dgm:dir/>
          <dgm:animLvl val="lvl"/>
          <dgm:resizeHandles val="exact"/>
        </dgm:presLayoutVars>
      </dgm:prSet>
      <dgm:spPr/>
    </dgm:pt>
    <dgm:pt modelId="{CB583DE3-96E0-4BF9-9794-800E22F2AED8}" type="pres">
      <dgm:prSet presAssocID="{1524E808-58BB-44C3-8248-2C8E61E06050}" presName="composite" presStyleCnt="0"/>
      <dgm:spPr/>
    </dgm:pt>
    <dgm:pt modelId="{A457149E-4286-40A8-B5A6-CD7E87487972}" type="pres">
      <dgm:prSet presAssocID="{1524E808-58BB-44C3-8248-2C8E61E0605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3B4CEF6-CF77-4BB6-BDFB-D0201B23E10E}" type="pres">
      <dgm:prSet presAssocID="{1524E808-58BB-44C3-8248-2C8E61E06050}" presName="descendantText" presStyleLbl="alignAcc1" presStyleIdx="0" presStyleCnt="3">
        <dgm:presLayoutVars>
          <dgm:bulletEnabled val="1"/>
        </dgm:presLayoutVars>
      </dgm:prSet>
      <dgm:spPr/>
    </dgm:pt>
    <dgm:pt modelId="{BEA3AE3A-E988-437A-B7B5-F90FD36F412D}" type="pres">
      <dgm:prSet presAssocID="{095DD3A0-42D1-400D-AFC9-7F8AB8452160}" presName="sp" presStyleCnt="0"/>
      <dgm:spPr/>
    </dgm:pt>
    <dgm:pt modelId="{35422C67-9388-410F-8C64-AEF57B3C470D}" type="pres">
      <dgm:prSet presAssocID="{B0668FCF-AD4D-44FB-84C4-C97189A62613}" presName="composite" presStyleCnt="0"/>
      <dgm:spPr/>
    </dgm:pt>
    <dgm:pt modelId="{64158A9A-E725-45EF-B4E3-517E44CDBDAA}" type="pres">
      <dgm:prSet presAssocID="{B0668FCF-AD4D-44FB-84C4-C97189A6261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877F74-D4B6-415E-99F4-0155CC0F40A4}" type="pres">
      <dgm:prSet presAssocID="{B0668FCF-AD4D-44FB-84C4-C97189A62613}" presName="descendantText" presStyleLbl="alignAcc1" presStyleIdx="1" presStyleCnt="3">
        <dgm:presLayoutVars>
          <dgm:bulletEnabled val="1"/>
        </dgm:presLayoutVars>
      </dgm:prSet>
      <dgm:spPr/>
    </dgm:pt>
    <dgm:pt modelId="{51326410-B168-434E-8219-FDFD411BE4C3}" type="pres">
      <dgm:prSet presAssocID="{FA950E9F-245C-4B0F-B595-672618B57E45}" presName="sp" presStyleCnt="0"/>
      <dgm:spPr/>
    </dgm:pt>
    <dgm:pt modelId="{14B3FB82-E702-4FAB-9062-26B1E1D96D41}" type="pres">
      <dgm:prSet presAssocID="{CE0E84A7-2EFC-45FC-970C-7D0BD182F1C6}" presName="composite" presStyleCnt="0"/>
      <dgm:spPr/>
    </dgm:pt>
    <dgm:pt modelId="{D0338BD2-6A7E-4058-9EA2-7A168062C7C4}" type="pres">
      <dgm:prSet presAssocID="{CE0E84A7-2EFC-45FC-970C-7D0BD182F1C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DAF40E0-6FEF-4E32-8C24-AFCEF6FBED0D}" type="pres">
      <dgm:prSet presAssocID="{CE0E84A7-2EFC-45FC-970C-7D0BD182F1C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B490D04-BEAA-4515-BB5D-C1038743092F}" type="presOf" srcId="{D91CFF41-5ED4-4BE3-99C9-E186AEDC1E4A}" destId="{D3B4CEF6-CF77-4BB6-BDFB-D0201B23E10E}" srcOrd="0" destOrd="0" presId="urn:microsoft.com/office/officeart/2005/8/layout/chevron2"/>
    <dgm:cxn modelId="{CD24E014-CF61-4D77-B2BE-605EB594CD38}" srcId="{B0668FCF-AD4D-44FB-84C4-C97189A62613}" destId="{4E4E08F3-83F3-4ACE-AB4B-45A99F76292B}" srcOrd="0" destOrd="0" parTransId="{A08C90F4-3F61-4B03-B383-B2879DD11D1B}" sibTransId="{C99CC467-515B-4FF7-955B-1C1810FDB221}"/>
    <dgm:cxn modelId="{28C4D616-2BC4-4446-BE51-0EDAD82105F3}" type="presOf" srcId="{9B56C419-F02A-42DF-933D-87B6B99245F8}" destId="{112AF1E2-E48F-470D-A21D-92B95C1C6CDF}" srcOrd="0" destOrd="0" presId="urn:microsoft.com/office/officeart/2005/8/layout/chevron2"/>
    <dgm:cxn modelId="{E598452F-8206-4282-9252-3B69927F50E7}" type="presOf" srcId="{1524E808-58BB-44C3-8248-2C8E61E06050}" destId="{A457149E-4286-40A8-B5A6-CD7E87487972}" srcOrd="0" destOrd="0" presId="urn:microsoft.com/office/officeart/2005/8/layout/chevron2"/>
    <dgm:cxn modelId="{41231D5D-21DF-4B98-8A59-DDFBE6CD5925}" srcId="{9B56C419-F02A-42DF-933D-87B6B99245F8}" destId="{CE0E84A7-2EFC-45FC-970C-7D0BD182F1C6}" srcOrd="2" destOrd="0" parTransId="{832522C9-FE56-420B-857C-2F180E4A90D4}" sibTransId="{5196671D-33FC-4C1C-B2B2-4164FF8C770A}"/>
    <dgm:cxn modelId="{51B89852-9213-48E8-B823-2A3502BF5823}" type="presOf" srcId="{46EB5E22-9E02-4FFD-BB3E-E8E4A14453C9}" destId="{7DAF40E0-6FEF-4E32-8C24-AFCEF6FBED0D}" srcOrd="0" destOrd="0" presId="urn:microsoft.com/office/officeart/2005/8/layout/chevron2"/>
    <dgm:cxn modelId="{FCD48E7A-8228-49B1-BF31-41FA874CCE08}" type="presOf" srcId="{B0668FCF-AD4D-44FB-84C4-C97189A62613}" destId="{64158A9A-E725-45EF-B4E3-517E44CDBDAA}" srcOrd="0" destOrd="0" presId="urn:microsoft.com/office/officeart/2005/8/layout/chevron2"/>
    <dgm:cxn modelId="{DD73EF7E-4FD3-4EA8-9110-DBA71B21BF42}" srcId="{CE0E84A7-2EFC-45FC-970C-7D0BD182F1C6}" destId="{46EB5E22-9E02-4FFD-BB3E-E8E4A14453C9}" srcOrd="0" destOrd="0" parTransId="{E4B7D22F-C7AE-424B-8ED9-892F1F5B4C08}" sibTransId="{E4531BA2-B1C1-4127-94E6-797976C48486}"/>
    <dgm:cxn modelId="{2DAAF48E-15F0-4F2E-AAD3-87A4E355E50D}" srcId="{9B56C419-F02A-42DF-933D-87B6B99245F8}" destId="{B0668FCF-AD4D-44FB-84C4-C97189A62613}" srcOrd="1" destOrd="0" parTransId="{08409F7E-E445-4B90-ACD1-3F81E5B53591}" sibTransId="{FA950E9F-245C-4B0F-B595-672618B57E45}"/>
    <dgm:cxn modelId="{7576E794-4BA0-48D7-8F3F-6912D014FFE6}" srcId="{9B56C419-F02A-42DF-933D-87B6B99245F8}" destId="{1524E808-58BB-44C3-8248-2C8E61E06050}" srcOrd="0" destOrd="0" parTransId="{BC5CD8D6-78AE-41BA-B2B5-ADFFEC392EFB}" sibTransId="{095DD3A0-42D1-400D-AFC9-7F8AB8452160}"/>
    <dgm:cxn modelId="{4C9A17D0-3D80-4C97-BF0A-4565A00258B4}" srcId="{1524E808-58BB-44C3-8248-2C8E61E06050}" destId="{D91CFF41-5ED4-4BE3-99C9-E186AEDC1E4A}" srcOrd="0" destOrd="0" parTransId="{E07B0580-C713-4C11-9847-2FF1191EEE20}" sibTransId="{B3FC880A-B138-4430-8B02-B194C718DC7C}"/>
    <dgm:cxn modelId="{EE74DCDA-B0FD-4469-918C-E971B58AA01D}" type="presOf" srcId="{CE0E84A7-2EFC-45FC-970C-7D0BD182F1C6}" destId="{D0338BD2-6A7E-4058-9EA2-7A168062C7C4}" srcOrd="0" destOrd="0" presId="urn:microsoft.com/office/officeart/2005/8/layout/chevron2"/>
    <dgm:cxn modelId="{D0F2FBEB-8E9B-4DBC-8F50-A0B9A2FA29EB}" type="presOf" srcId="{4E4E08F3-83F3-4ACE-AB4B-45A99F76292B}" destId="{92877F74-D4B6-415E-99F4-0155CC0F40A4}" srcOrd="0" destOrd="0" presId="urn:microsoft.com/office/officeart/2005/8/layout/chevron2"/>
    <dgm:cxn modelId="{367DF256-8906-4DF9-B8B4-A3526354E8CB}" type="presParOf" srcId="{112AF1E2-E48F-470D-A21D-92B95C1C6CDF}" destId="{CB583DE3-96E0-4BF9-9794-800E22F2AED8}" srcOrd="0" destOrd="0" presId="urn:microsoft.com/office/officeart/2005/8/layout/chevron2"/>
    <dgm:cxn modelId="{B05671E5-62D5-4BAA-A40B-AA428435EF6E}" type="presParOf" srcId="{CB583DE3-96E0-4BF9-9794-800E22F2AED8}" destId="{A457149E-4286-40A8-B5A6-CD7E87487972}" srcOrd="0" destOrd="0" presId="urn:microsoft.com/office/officeart/2005/8/layout/chevron2"/>
    <dgm:cxn modelId="{362080C4-D34E-4D54-AF34-5EAD2ED73CE8}" type="presParOf" srcId="{CB583DE3-96E0-4BF9-9794-800E22F2AED8}" destId="{D3B4CEF6-CF77-4BB6-BDFB-D0201B23E10E}" srcOrd="1" destOrd="0" presId="urn:microsoft.com/office/officeart/2005/8/layout/chevron2"/>
    <dgm:cxn modelId="{0A17C8DA-80CF-4B58-A944-E195D0479662}" type="presParOf" srcId="{112AF1E2-E48F-470D-A21D-92B95C1C6CDF}" destId="{BEA3AE3A-E988-437A-B7B5-F90FD36F412D}" srcOrd="1" destOrd="0" presId="urn:microsoft.com/office/officeart/2005/8/layout/chevron2"/>
    <dgm:cxn modelId="{A2CA832E-C1D2-4EFB-B607-5DEC6C81B3BA}" type="presParOf" srcId="{112AF1E2-E48F-470D-A21D-92B95C1C6CDF}" destId="{35422C67-9388-410F-8C64-AEF57B3C470D}" srcOrd="2" destOrd="0" presId="urn:microsoft.com/office/officeart/2005/8/layout/chevron2"/>
    <dgm:cxn modelId="{896E74E5-4FBF-4836-8128-5C34DA5C79E4}" type="presParOf" srcId="{35422C67-9388-410F-8C64-AEF57B3C470D}" destId="{64158A9A-E725-45EF-B4E3-517E44CDBDAA}" srcOrd="0" destOrd="0" presId="urn:microsoft.com/office/officeart/2005/8/layout/chevron2"/>
    <dgm:cxn modelId="{4517EF75-A573-4A2A-95FC-B0033ACB3C45}" type="presParOf" srcId="{35422C67-9388-410F-8C64-AEF57B3C470D}" destId="{92877F74-D4B6-415E-99F4-0155CC0F40A4}" srcOrd="1" destOrd="0" presId="urn:microsoft.com/office/officeart/2005/8/layout/chevron2"/>
    <dgm:cxn modelId="{DEFEE548-F196-46D2-8D7C-8586F72095AE}" type="presParOf" srcId="{112AF1E2-E48F-470D-A21D-92B95C1C6CDF}" destId="{51326410-B168-434E-8219-FDFD411BE4C3}" srcOrd="3" destOrd="0" presId="urn:microsoft.com/office/officeart/2005/8/layout/chevron2"/>
    <dgm:cxn modelId="{046896E8-313D-4835-A6DD-68F47D6F00EE}" type="presParOf" srcId="{112AF1E2-E48F-470D-A21D-92B95C1C6CDF}" destId="{14B3FB82-E702-4FAB-9062-26B1E1D96D41}" srcOrd="4" destOrd="0" presId="urn:microsoft.com/office/officeart/2005/8/layout/chevron2"/>
    <dgm:cxn modelId="{B9C4F017-2D36-4215-B00A-0E99457E0A69}" type="presParOf" srcId="{14B3FB82-E702-4FAB-9062-26B1E1D96D41}" destId="{D0338BD2-6A7E-4058-9EA2-7A168062C7C4}" srcOrd="0" destOrd="0" presId="urn:microsoft.com/office/officeart/2005/8/layout/chevron2"/>
    <dgm:cxn modelId="{02903764-619C-4861-9A20-2B1FAD208AE2}" type="presParOf" srcId="{14B3FB82-E702-4FAB-9062-26B1E1D96D41}" destId="{7DAF40E0-6FEF-4E32-8C24-AFCEF6FBED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6CA0-1B08-4B41-8CDA-C13549AF71DB}">
      <dsp:nvSpPr>
        <dsp:cNvPr id="0" name=""/>
        <dsp:cNvSpPr/>
      </dsp:nvSpPr>
      <dsp:spPr>
        <a:xfrm>
          <a:off x="1534938" y="0"/>
          <a:ext cx="5084414" cy="508441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FFA3A3"/>
        </a:solidFill>
        <a:ln>
          <a:solidFill>
            <a:srgbClr val="FFA3A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57B1-35DA-433D-B3CF-80EE2465CEF5}">
      <dsp:nvSpPr>
        <dsp:cNvPr id="0" name=""/>
        <dsp:cNvSpPr/>
      </dsp:nvSpPr>
      <dsp:spPr>
        <a:xfrm>
          <a:off x="1856731" y="330486"/>
          <a:ext cx="2033766" cy="2033766"/>
        </a:xfrm>
        <a:prstGeom prst="roundRect">
          <a:avLst/>
        </a:prstGeom>
        <a:noFill/>
        <a:ln w="571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rgbClr val="FF5050"/>
              </a:solidFill>
            </a:rPr>
            <a:t>Web</a:t>
          </a:r>
          <a:endParaRPr lang="ko-KR" altLang="en-US" sz="3200" b="1" kern="1200" dirty="0">
            <a:solidFill>
              <a:srgbClr val="FF5050"/>
            </a:solidFill>
          </a:endParaRPr>
        </a:p>
      </dsp:txBody>
      <dsp:txXfrm>
        <a:off x="1956011" y="429766"/>
        <a:ext cx="1835206" cy="1835206"/>
      </dsp:txXfrm>
    </dsp:sp>
    <dsp:sp modelId="{7BC49271-3EFF-4A5F-8867-5182FB369DF4}">
      <dsp:nvSpPr>
        <dsp:cNvPr id="0" name=""/>
        <dsp:cNvSpPr/>
      </dsp:nvSpPr>
      <dsp:spPr>
        <a:xfrm>
          <a:off x="4246406" y="330486"/>
          <a:ext cx="2033766" cy="2033766"/>
        </a:xfrm>
        <a:prstGeom prst="roundRect">
          <a:avLst/>
        </a:prstGeom>
        <a:noFill/>
        <a:ln w="571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2237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50" b="1" kern="1200" dirty="0">
              <a:solidFill>
                <a:srgbClr val="FF5050"/>
              </a:solidFill>
            </a:rPr>
            <a:t>Reversing</a:t>
          </a:r>
          <a:endParaRPr lang="ko-KR" altLang="en-US" sz="2750" b="1" kern="1200" dirty="0">
            <a:solidFill>
              <a:srgbClr val="FF5050"/>
            </a:solidFill>
          </a:endParaRPr>
        </a:p>
      </dsp:txBody>
      <dsp:txXfrm>
        <a:off x="4345686" y="429766"/>
        <a:ext cx="1835206" cy="1835206"/>
      </dsp:txXfrm>
    </dsp:sp>
    <dsp:sp modelId="{29B81380-55CC-48B6-A627-588117435737}">
      <dsp:nvSpPr>
        <dsp:cNvPr id="0" name=""/>
        <dsp:cNvSpPr/>
      </dsp:nvSpPr>
      <dsp:spPr>
        <a:xfrm>
          <a:off x="1856731" y="2720162"/>
          <a:ext cx="2033766" cy="2033766"/>
        </a:xfrm>
        <a:prstGeom prst="roundRect">
          <a:avLst/>
        </a:prstGeom>
        <a:noFill/>
        <a:ln w="571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rgbClr val="FF5050"/>
              </a:solidFill>
            </a:rPr>
            <a:t>System</a:t>
          </a:r>
          <a:endParaRPr lang="ko-KR" altLang="en-US" sz="3200" b="1" kern="1200" dirty="0">
            <a:solidFill>
              <a:srgbClr val="FF5050"/>
            </a:solidFill>
          </a:endParaRPr>
        </a:p>
      </dsp:txBody>
      <dsp:txXfrm>
        <a:off x="1956011" y="2819442"/>
        <a:ext cx="1835206" cy="1835206"/>
      </dsp:txXfrm>
    </dsp:sp>
    <dsp:sp modelId="{25F4EED4-5908-4896-B64B-7CDB0EE494D4}">
      <dsp:nvSpPr>
        <dsp:cNvPr id="0" name=""/>
        <dsp:cNvSpPr/>
      </dsp:nvSpPr>
      <dsp:spPr>
        <a:xfrm>
          <a:off x="4246406" y="2720162"/>
          <a:ext cx="2033766" cy="2033766"/>
        </a:xfrm>
        <a:prstGeom prst="roundRect">
          <a:avLst/>
        </a:prstGeom>
        <a:noFill/>
        <a:ln w="57150" cap="flat" cmpd="sng" algn="ctr">
          <a:solidFill>
            <a:srgbClr val="FF5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b="1" kern="1200" dirty="0">
              <a:solidFill>
                <a:srgbClr val="FF5050"/>
              </a:solidFill>
            </a:rPr>
            <a:t>Forensic</a:t>
          </a:r>
          <a:endParaRPr lang="ko-KR" altLang="en-US" sz="3200" b="1" kern="1200" dirty="0">
            <a:solidFill>
              <a:srgbClr val="FF5050"/>
            </a:solidFill>
          </a:endParaRPr>
        </a:p>
      </dsp:txBody>
      <dsp:txXfrm>
        <a:off x="4345686" y="2819442"/>
        <a:ext cx="1835206" cy="1835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7149E-4286-40A8-B5A6-CD7E87487972}">
      <dsp:nvSpPr>
        <dsp:cNvPr id="0" name=""/>
        <dsp:cNvSpPr/>
      </dsp:nvSpPr>
      <dsp:spPr>
        <a:xfrm rot="5400000">
          <a:off x="-239911" y="244115"/>
          <a:ext cx="1599408" cy="1119586"/>
        </a:xfrm>
        <a:prstGeom prst="chevron">
          <a:avLst/>
        </a:prstGeom>
        <a:solidFill>
          <a:srgbClr val="F6AF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1</a:t>
          </a:r>
          <a:endParaRPr lang="ko-KR" altLang="en-US" sz="3600" b="1" kern="1200" dirty="0"/>
        </a:p>
      </dsp:txBody>
      <dsp:txXfrm rot="-5400000">
        <a:off x="0" y="563997"/>
        <a:ext cx="1119586" cy="479822"/>
      </dsp:txXfrm>
    </dsp:sp>
    <dsp:sp modelId="{D3B4CEF6-CF77-4BB6-BDFB-D0201B23E10E}">
      <dsp:nvSpPr>
        <dsp:cNvPr id="0" name=""/>
        <dsp:cNvSpPr/>
      </dsp:nvSpPr>
      <dsp:spPr>
        <a:xfrm rot="5400000">
          <a:off x="4072159" y="-2948369"/>
          <a:ext cx="1040162" cy="694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6AF2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 </a:t>
          </a:r>
          <a:r>
            <a:rPr lang="ko-KR" altLang="en-US" sz="1900" b="1" kern="1200" dirty="0"/>
            <a:t>지금까지 있었던 해킹 사례들이 앞으로는 일어나지 않을 것이라는 보장이 없기 때문</a:t>
          </a:r>
        </a:p>
      </dsp:txBody>
      <dsp:txXfrm rot="-5400000">
        <a:off x="1119586" y="54981"/>
        <a:ext cx="6894532" cy="938608"/>
      </dsp:txXfrm>
    </dsp:sp>
    <dsp:sp modelId="{64158A9A-E725-45EF-B4E3-517E44CDBDAA}">
      <dsp:nvSpPr>
        <dsp:cNvPr id="0" name=""/>
        <dsp:cNvSpPr/>
      </dsp:nvSpPr>
      <dsp:spPr>
        <a:xfrm rot="5400000">
          <a:off x="-239911" y="1649634"/>
          <a:ext cx="1599408" cy="1119586"/>
        </a:xfrm>
        <a:prstGeom prst="chevron">
          <a:avLst/>
        </a:prstGeom>
        <a:solidFill>
          <a:srgbClr val="F6AF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2</a:t>
          </a:r>
          <a:endParaRPr lang="ko-KR" altLang="en-US" sz="3600" b="1" kern="1200" dirty="0"/>
        </a:p>
      </dsp:txBody>
      <dsp:txXfrm rot="-5400000">
        <a:off x="0" y="1969516"/>
        <a:ext cx="1119586" cy="479822"/>
      </dsp:txXfrm>
    </dsp:sp>
    <dsp:sp modelId="{92877F74-D4B6-415E-99F4-0155CC0F40A4}">
      <dsp:nvSpPr>
        <dsp:cNvPr id="0" name=""/>
        <dsp:cNvSpPr/>
      </dsp:nvSpPr>
      <dsp:spPr>
        <a:xfrm rot="5400000">
          <a:off x="4072433" y="-1543123"/>
          <a:ext cx="1039615" cy="694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6AF2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b="1" kern="1200" dirty="0"/>
            <a:t>지금 이 순간에도 해킹 공격으로부터 안전하지 않은 정보들이 아주 많기 때문</a:t>
          </a:r>
        </a:p>
      </dsp:txBody>
      <dsp:txXfrm rot="-5400000">
        <a:off x="1119586" y="1460474"/>
        <a:ext cx="6894559" cy="938115"/>
      </dsp:txXfrm>
    </dsp:sp>
    <dsp:sp modelId="{D0338BD2-6A7E-4058-9EA2-7A168062C7C4}">
      <dsp:nvSpPr>
        <dsp:cNvPr id="0" name=""/>
        <dsp:cNvSpPr/>
      </dsp:nvSpPr>
      <dsp:spPr>
        <a:xfrm rot="5400000">
          <a:off x="-239911" y="3055153"/>
          <a:ext cx="1599408" cy="1119586"/>
        </a:xfrm>
        <a:prstGeom prst="chevron">
          <a:avLst/>
        </a:prstGeom>
        <a:solidFill>
          <a:srgbClr val="F6AF2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3</a:t>
          </a:r>
          <a:endParaRPr lang="ko-KR" altLang="en-US" sz="3600" b="1" kern="1200" dirty="0"/>
        </a:p>
      </dsp:txBody>
      <dsp:txXfrm rot="-5400000">
        <a:off x="0" y="3375035"/>
        <a:ext cx="1119586" cy="479822"/>
      </dsp:txXfrm>
    </dsp:sp>
    <dsp:sp modelId="{7DAF40E0-6FEF-4E32-8C24-AFCEF6FBED0D}">
      <dsp:nvSpPr>
        <dsp:cNvPr id="0" name=""/>
        <dsp:cNvSpPr/>
      </dsp:nvSpPr>
      <dsp:spPr>
        <a:xfrm rot="5400000">
          <a:off x="4072433" y="-137604"/>
          <a:ext cx="1039615" cy="694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6AF2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IOT, </a:t>
          </a:r>
          <a:r>
            <a:rPr lang="ko-KR" altLang="en-US" sz="1900" b="1" kern="1200" dirty="0"/>
            <a:t>인공지능</a:t>
          </a:r>
          <a:r>
            <a:rPr lang="en-US" altLang="ko-KR" sz="1900" b="1" kern="1200" dirty="0"/>
            <a:t>, </a:t>
          </a:r>
          <a:r>
            <a:rPr lang="ko-KR" altLang="en-US" sz="1900" b="1" kern="1200" dirty="0"/>
            <a:t>빅데이터 등이 우리의 삶에 점점 더 밀접해지면서 지켜야 할 개인 정보들이 더 증가할 것이기 때문</a:t>
          </a:r>
        </a:p>
      </dsp:txBody>
      <dsp:txXfrm rot="-5400000">
        <a:off x="1119586" y="2865993"/>
        <a:ext cx="6894559" cy="93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98016-7FFC-4461-AC5D-E967D5751B4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C0F22-CED5-4B83-8B7B-E509962C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7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2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0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5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7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2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7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C0F22-CED5-4B83-8B7B-E509962CC3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6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2"/>
          <p:cNvGrpSpPr>
            <a:grpSpLocks/>
          </p:cNvGrpSpPr>
          <p:nvPr/>
        </p:nvGrpSpPr>
        <p:grpSpPr bwMode="auto">
          <a:xfrm>
            <a:off x="971600" y="1937459"/>
            <a:ext cx="7200800" cy="1107995"/>
            <a:chOff x="1269577" y="1857374"/>
            <a:chExt cx="6469930" cy="995240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2052638" y="1857374"/>
              <a:ext cx="5038725" cy="99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endParaRPr kumimoji="0" lang="en-US" altLang="ko-KR" sz="6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269577" y="2161475"/>
              <a:ext cx="6469930" cy="69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44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 ABOUT SECURITY!!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DF1E64-11AC-495B-98A2-8BC4F296777E}"/>
              </a:ext>
            </a:extLst>
          </p:cNvPr>
          <p:cNvSpPr txBox="1"/>
          <p:nvPr/>
        </p:nvSpPr>
        <p:spPr>
          <a:xfrm>
            <a:off x="3331397" y="5589240"/>
            <a:ext cx="248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2060340021 </a:t>
            </a:r>
            <a:r>
              <a:rPr lang="ko-KR" altLang="en-US" sz="2000" b="1" dirty="0"/>
              <a:t>최윤선</a:t>
            </a:r>
            <a:endParaRPr lang="en-US" altLang="ko-KR" sz="2000" b="1" dirty="0"/>
          </a:p>
        </p:txBody>
      </p:sp>
    </p:spTree>
  </p:cSld>
  <p:clrMapOvr>
    <a:masterClrMapping/>
  </p:clrMapOvr>
  <p:transition spd="med" advTm="6108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3848" y="2997993"/>
            <a:ext cx="554461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개인정보 유출 시연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4DE7B-C171-486E-963E-A3F36315A8E2}"/>
              </a:ext>
            </a:extLst>
          </p:cNvPr>
          <p:cNvSpPr/>
          <p:nvPr/>
        </p:nvSpPr>
        <p:spPr>
          <a:xfrm>
            <a:off x="7596336" y="188640"/>
            <a:ext cx="1368152" cy="432048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93889"/>
      </p:ext>
    </p:extLst>
  </p:cSld>
  <p:clrMapOvr>
    <a:masterClrMapping/>
  </p:clrMapOvr>
  <p:transition spd="slow" advTm="2403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800" dirty="0"/>
              <a:t>SQL</a:t>
            </a:r>
            <a:r>
              <a:rPr lang="ko-KR" altLang="en-US" sz="2800" dirty="0"/>
              <a:t> </a:t>
            </a:r>
            <a:r>
              <a:rPr lang="en-US" altLang="ko-KR" sz="2800" dirty="0"/>
              <a:t>Injection?!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A5B79E2-3C53-4C33-822F-709FA2E57037}"/>
              </a:ext>
            </a:extLst>
          </p:cNvPr>
          <p:cNvSpPr txBox="1">
            <a:spLocks/>
          </p:cNvSpPr>
          <p:nvPr/>
        </p:nvSpPr>
        <p:spPr bwMode="auto">
          <a:xfrm>
            <a:off x="755576" y="3082292"/>
            <a:ext cx="7489105" cy="2308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kumimoji="0" lang="en-US" altLang="ko-KR" sz="3200" dirty="0">
                <a:latin typeface="+mj-lt"/>
              </a:rPr>
              <a:t>-&gt; </a:t>
            </a:r>
            <a:r>
              <a:rPr lang="ko-KR" altLang="en-US" sz="3200" dirty="0">
                <a:latin typeface="+mj-lt"/>
              </a:rPr>
              <a:t>공격자가 </a:t>
            </a:r>
            <a:r>
              <a:rPr lang="ko-KR" altLang="en-US" sz="3200" dirty="0" err="1">
                <a:latin typeface="+mj-lt"/>
              </a:rPr>
              <a:t>주소창</a:t>
            </a:r>
            <a:r>
              <a:rPr lang="ko-KR" altLang="en-US" sz="3200" dirty="0">
                <a:latin typeface="+mj-lt"/>
              </a:rPr>
              <a:t> 혹은 </a:t>
            </a:r>
            <a:r>
              <a:rPr lang="en-US" altLang="ko-KR" sz="3200" dirty="0">
                <a:latin typeface="+mj-lt"/>
              </a:rPr>
              <a:t>ID</a:t>
            </a:r>
            <a:r>
              <a:rPr lang="ko-KR" altLang="en-US" sz="3200" dirty="0" err="1">
                <a:latin typeface="+mj-lt"/>
              </a:rPr>
              <a:t>ㆍ</a:t>
            </a:r>
            <a:r>
              <a:rPr lang="en-US" altLang="ko-KR" sz="3200" dirty="0">
                <a:latin typeface="+mj-lt"/>
              </a:rPr>
              <a:t>PW </a:t>
            </a:r>
            <a:r>
              <a:rPr lang="ko-KR" altLang="en-US" sz="3200" dirty="0">
                <a:latin typeface="+mj-lt"/>
              </a:rPr>
              <a:t>창에 </a:t>
            </a:r>
            <a:r>
              <a:rPr lang="en-US" altLang="ko-KR" sz="3200" dirty="0">
                <a:latin typeface="+mj-lt"/>
              </a:rPr>
              <a:t>SQL </a:t>
            </a:r>
            <a:r>
              <a:rPr lang="ko-KR" altLang="en-US" sz="3200" dirty="0">
                <a:latin typeface="+mj-lt"/>
              </a:rPr>
              <a:t>명령어를 입력한 후 웹사이트에 </a:t>
            </a:r>
            <a:endParaRPr lang="en-US" altLang="ko-KR" sz="3200" dirty="0">
              <a:latin typeface="+mj-lt"/>
            </a:endParaRPr>
          </a:p>
          <a:p>
            <a:r>
              <a:rPr lang="ko-KR" altLang="en-US" sz="3200" dirty="0">
                <a:latin typeface="+mj-lt"/>
              </a:rPr>
              <a:t>침투해 서버를 제어하고</a:t>
            </a:r>
            <a:r>
              <a:rPr lang="en-US" altLang="ko-KR" sz="3200" dirty="0">
                <a:latin typeface="+mj-lt"/>
              </a:rPr>
              <a:t>, </a:t>
            </a:r>
            <a:r>
              <a:rPr lang="ko-KR" altLang="en-US" sz="3200" dirty="0">
                <a:latin typeface="+mj-lt"/>
              </a:rPr>
              <a:t>해당 서버가 공격 명령어에 따라 데이터베이스 정보를 출력하는 방식이다</a:t>
            </a:r>
            <a:r>
              <a:rPr lang="en-US" altLang="ko-KR" sz="3200" dirty="0">
                <a:latin typeface="+mj-lt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5B753C-B4CB-45E1-A123-F8CE2187529E}"/>
              </a:ext>
            </a:extLst>
          </p:cNvPr>
          <p:cNvSpPr/>
          <p:nvPr/>
        </p:nvSpPr>
        <p:spPr>
          <a:xfrm>
            <a:off x="194618" y="1639826"/>
            <a:ext cx="6509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SQL Injection?!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2"/>
    </mc:Choice>
    <mc:Fallback xmlns="">
      <p:transition spd="slow" advTm="122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800" dirty="0"/>
              <a:t>SQL</a:t>
            </a:r>
            <a:r>
              <a:rPr lang="ko-KR" altLang="en-US" sz="2800" dirty="0"/>
              <a:t> </a:t>
            </a:r>
            <a:r>
              <a:rPr lang="en-US" altLang="ko-KR" sz="2800" dirty="0"/>
              <a:t>Injection?!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C5A4A-19F1-4233-8ABD-9EC345903F9C}"/>
              </a:ext>
            </a:extLst>
          </p:cNvPr>
          <p:cNvSpPr/>
          <p:nvPr/>
        </p:nvSpPr>
        <p:spPr>
          <a:xfrm>
            <a:off x="194618" y="1639826"/>
            <a:ext cx="6509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SQL Injection?!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D59D17-7C28-4DBE-A849-96570807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0" y="3375910"/>
            <a:ext cx="8743525" cy="22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530"/>
    </mc:Choice>
    <mc:Fallback xmlns="">
      <p:transition spd="slow" advTm="2465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C35890-D319-4A7B-B5BF-CA8837FFC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시연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53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54"/>
    </mc:Choice>
    <mc:Fallback xmlns="">
      <p:transition spd="slow" advTm="401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1EE37B9-B21E-4F47-B100-8B1A166613C0}"/>
              </a:ext>
            </a:extLst>
          </p:cNvPr>
          <p:cNvSpPr txBox="1">
            <a:spLocks/>
          </p:cNvSpPr>
          <p:nvPr/>
        </p:nvSpPr>
        <p:spPr bwMode="auto">
          <a:xfrm>
            <a:off x="194618" y="6453336"/>
            <a:ext cx="8670230" cy="313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sz="1600" dirty="0">
                <a:latin typeface="+mj-lt"/>
              </a:rPr>
              <a:t>출처 </a:t>
            </a:r>
            <a:r>
              <a:rPr kumimoji="0" lang="en-US" altLang="ko-KR" sz="1600" dirty="0">
                <a:latin typeface="+mj-lt"/>
              </a:rPr>
              <a:t>: </a:t>
            </a:r>
            <a:r>
              <a:rPr kumimoji="0" lang="ko-KR" altLang="en-US" sz="1600" dirty="0" err="1">
                <a:latin typeface="+mj-lt"/>
              </a:rPr>
              <a:t>펜타시큐리티</a:t>
            </a:r>
            <a:r>
              <a:rPr kumimoji="0" lang="en-US" altLang="ko-KR" sz="1600" dirty="0">
                <a:latin typeface="+mj-lt"/>
              </a:rPr>
              <a:t>, EBN, ZDNET </a:t>
            </a:r>
            <a:r>
              <a:rPr kumimoji="0" lang="ko-KR" altLang="en-US" sz="1600" dirty="0">
                <a:latin typeface="+mj-lt"/>
              </a:rPr>
              <a:t>코리아</a:t>
            </a:r>
            <a:r>
              <a:rPr kumimoji="0" lang="en-US" altLang="ko-KR" sz="1600" dirty="0">
                <a:latin typeface="+mj-lt"/>
              </a:rPr>
              <a:t> </a:t>
            </a:r>
            <a:endParaRPr kumimoji="0" lang="ko-KR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A9704-85C7-44CF-A669-7F60BB33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" y="1556792"/>
            <a:ext cx="8200018" cy="9509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C5E9AE-054C-4D8E-8AF1-54C36C36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86" y="3019122"/>
            <a:ext cx="6829146" cy="1080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C80B2A-B06B-4C3C-91AE-2F4B677C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689140"/>
            <a:ext cx="5461940" cy="864716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D821EBD-66D8-4E72-BC5A-CD921CE755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800" dirty="0"/>
              <a:t>SQL</a:t>
            </a:r>
            <a:r>
              <a:rPr lang="ko-KR" altLang="en-US" sz="2800" dirty="0"/>
              <a:t> </a:t>
            </a:r>
            <a:r>
              <a:rPr lang="en-US" altLang="ko-KR" sz="2800" dirty="0"/>
              <a:t>Injection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파급력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561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3"/>
    </mc:Choice>
    <mc:Fallback xmlns="">
      <p:transition spd="slow" advTm="445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800" dirty="0"/>
              <a:t>SQL</a:t>
            </a:r>
            <a:r>
              <a:rPr lang="ko-KR" altLang="en-US" sz="2800" dirty="0"/>
              <a:t> </a:t>
            </a:r>
            <a:r>
              <a:rPr lang="en-US" altLang="ko-KR" sz="2800" dirty="0"/>
              <a:t>Injection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파급력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1EE37B9-B21E-4F47-B100-8B1A166613C0}"/>
              </a:ext>
            </a:extLst>
          </p:cNvPr>
          <p:cNvSpPr txBox="1">
            <a:spLocks/>
          </p:cNvSpPr>
          <p:nvPr/>
        </p:nvSpPr>
        <p:spPr bwMode="auto">
          <a:xfrm>
            <a:off x="194618" y="6453336"/>
            <a:ext cx="8670230" cy="313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sz="1600" dirty="0">
                <a:latin typeface="+mj-lt"/>
              </a:rPr>
              <a:t>출처 </a:t>
            </a:r>
            <a:r>
              <a:rPr kumimoji="0" lang="en-US" altLang="ko-KR" sz="1600" dirty="0">
                <a:latin typeface="+mj-lt"/>
              </a:rPr>
              <a:t>: OWASP (2017)</a:t>
            </a:r>
            <a:endParaRPr kumimoji="0" lang="ko-KR" altLang="ko-KR" sz="16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714A9-C394-4986-A7AF-7477D266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01" y="980728"/>
            <a:ext cx="3499398" cy="582712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2C29BD6-D8DA-4874-BD99-AE30A19B0345}"/>
              </a:ext>
            </a:extLst>
          </p:cNvPr>
          <p:cNvSpPr/>
          <p:nvPr/>
        </p:nvSpPr>
        <p:spPr>
          <a:xfrm rot="16200000">
            <a:off x="2188831" y="1275665"/>
            <a:ext cx="432048" cy="706269"/>
          </a:xfrm>
          <a:prstGeom prst="downArrow">
            <a:avLst/>
          </a:prstGeom>
          <a:solidFill>
            <a:srgbClr val="E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9DBAD-7E1A-47A9-B5BC-05AA2CF56277}"/>
              </a:ext>
            </a:extLst>
          </p:cNvPr>
          <p:cNvSpPr/>
          <p:nvPr/>
        </p:nvSpPr>
        <p:spPr>
          <a:xfrm>
            <a:off x="2838945" y="1410479"/>
            <a:ext cx="1301007" cy="434345"/>
          </a:xfrm>
          <a:prstGeom prst="rect">
            <a:avLst/>
          </a:prstGeom>
          <a:noFill/>
          <a:ln w="57150">
            <a:solidFill>
              <a:srgbClr val="F8C2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"/>
    </mc:Choice>
    <mc:Fallback xmlns="">
      <p:transition spd="slow" advTm="35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024336" y="2998113"/>
            <a:ext cx="59401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해킹</a:t>
            </a:r>
            <a:r>
              <a:rPr lang="en-US" altLang="ko-KR" dirty="0"/>
              <a:t>? </a:t>
            </a:r>
            <a:r>
              <a:rPr lang="ko-KR" altLang="en-US" dirty="0"/>
              <a:t>정보보안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4DE7B-C171-486E-963E-A3F36315A8E2}"/>
              </a:ext>
            </a:extLst>
          </p:cNvPr>
          <p:cNvSpPr/>
          <p:nvPr/>
        </p:nvSpPr>
        <p:spPr>
          <a:xfrm>
            <a:off x="7596336" y="188640"/>
            <a:ext cx="1368152" cy="432048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38015"/>
      </p:ext>
    </p:extLst>
  </p:cSld>
  <p:clrMapOvr>
    <a:masterClrMapping/>
  </p:clrMapOvr>
  <p:transition spd="slow" advTm="2752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4A7B1-3C4D-487F-9675-37B45A6F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81" y="1589743"/>
            <a:ext cx="6812037" cy="358113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EC1045C-6E7F-41F5-8E8C-8FA5A4BDDE86}"/>
              </a:ext>
            </a:extLst>
          </p:cNvPr>
          <p:cNvSpPr txBox="1">
            <a:spLocks/>
          </p:cNvSpPr>
          <p:nvPr/>
        </p:nvSpPr>
        <p:spPr bwMode="auto">
          <a:xfrm>
            <a:off x="2411760" y="5419854"/>
            <a:ext cx="4558147" cy="5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sz="3200" b="0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블랙해커</a:t>
            </a:r>
            <a:r>
              <a:rPr kumimoji="0" lang="ko-KR" altLang="en-US" sz="3200" b="0" dirty="0">
                <a:latin typeface="HY수평선B" panose="02030600000101010101" pitchFamily="18" charset="-127"/>
                <a:ea typeface="HY수평선B" panose="02030600000101010101" pitchFamily="18" charset="-127"/>
              </a:rPr>
              <a:t> </a:t>
            </a:r>
            <a:r>
              <a:rPr kumimoji="0" lang="en-US" altLang="ko-KR" sz="3200" b="0" dirty="0">
                <a:latin typeface="HY수평선B" panose="02030600000101010101" pitchFamily="18" charset="-127"/>
                <a:ea typeface="HY수평선B" panose="02030600000101010101" pitchFamily="18" charset="-127"/>
              </a:rPr>
              <a:t>vs </a:t>
            </a:r>
            <a:r>
              <a:rPr kumimoji="0" lang="ko-KR" altLang="en-US" sz="3200" b="0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화이트해커</a:t>
            </a:r>
            <a:endParaRPr kumimoji="0" lang="ko-KR" altLang="ko-KR" sz="3200" b="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정보보안전문가</a:t>
            </a:r>
            <a:r>
              <a:rPr lang="en-US" altLang="ko-KR" sz="2800" dirty="0"/>
              <a:t>!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6B72E-8957-40F9-B687-9CC6C94B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268760"/>
            <a:ext cx="52578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"/>
    </mc:Choice>
    <mc:Fallback xmlns="">
      <p:transition spd="slow" advTm="10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 보안이란</a:t>
            </a:r>
            <a:r>
              <a:rPr lang="en-US" altLang="ko-KR" sz="2800" dirty="0"/>
              <a:t>?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15">
            <a:extLst>
              <a:ext uri="{FF2B5EF4-FFF2-40B4-BE49-F238E27FC236}">
                <a16:creationId xmlns:a16="http://schemas.microsoft.com/office/drawing/2014/main" id="{3AC493F0-222E-4F2E-BBA4-781BB6CA74A3}"/>
              </a:ext>
            </a:extLst>
          </p:cNvPr>
          <p:cNvSpPr/>
          <p:nvPr/>
        </p:nvSpPr>
        <p:spPr>
          <a:xfrm>
            <a:off x="827584" y="3532756"/>
            <a:ext cx="804634" cy="412104"/>
          </a:xfrm>
          <a:prstGeom prst="rightArrow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F32EE-E445-4538-BBBF-3F973D1C9189}"/>
              </a:ext>
            </a:extLst>
          </p:cNvPr>
          <p:cNvSpPr txBox="1"/>
          <p:nvPr/>
        </p:nvSpPr>
        <p:spPr>
          <a:xfrm>
            <a:off x="1777648" y="3477198"/>
            <a:ext cx="675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내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/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외부의 </a:t>
            </a:r>
            <a:r>
              <a:rPr lang="ko-KR" altLang="en-US" sz="2800" dirty="0" err="1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위협요인들로부터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 네트워크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시스템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등의 하드웨어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데이터베이스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통신 및 전산시설 등 정보자산을 안전하게 보호</a:t>
            </a:r>
            <a:r>
              <a:rPr lang="en-US" altLang="ko-KR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/</a:t>
            </a:r>
            <a:r>
              <a:rPr lang="ko-KR" altLang="en-US" sz="2800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운영하기 위한 일련의 행위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185E0F-F352-4D35-BDE1-6AB094C242F2}"/>
              </a:ext>
            </a:extLst>
          </p:cNvPr>
          <p:cNvSpPr/>
          <p:nvPr/>
        </p:nvSpPr>
        <p:spPr>
          <a:xfrm>
            <a:off x="323850" y="1916832"/>
            <a:ext cx="40422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정보 보안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2"/>
    </mc:Choice>
    <mc:Fallback xmlns="">
      <p:transition spd="slow" advTm="61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5" y="3128963"/>
            <a:ext cx="4294188" cy="1224576"/>
            <a:chOff x="4440238" y="3144838"/>
            <a:chExt cx="4294187" cy="1224576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254"/>
              <a:chOff x="5240111" y="2091647"/>
              <a:chExt cx="4294188" cy="400438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개인정보 유출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405"/>
              <a:ext cx="4291012" cy="401326"/>
              <a:chOff x="5243286" y="2568410"/>
              <a:chExt cx="4291013" cy="401510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개인정보 유출 시연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9044"/>
              <a:ext cx="4294187" cy="400370"/>
              <a:chOff x="5240111" y="3045734"/>
              <a:chExt cx="4294188" cy="400554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해킹</a:t>
                </a:r>
                <a:r>
                  <a:rPr kumimoji="0"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? </a:t>
                </a: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정보보안</a:t>
                </a:r>
                <a:r>
                  <a:rPr kumimoji="0"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!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3597275" y="1662113"/>
            <a:ext cx="3706813" cy="1071562"/>
            <a:chOff x="4521993" y="1878013"/>
            <a:chExt cx="3706492" cy="1071324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521993" y="2087516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5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4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endPara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E74B9C-86F2-452B-B417-06FC9F8A366C}"/>
              </a:ext>
            </a:extLst>
          </p:cNvPr>
          <p:cNvSpPr/>
          <p:nvPr/>
        </p:nvSpPr>
        <p:spPr>
          <a:xfrm>
            <a:off x="7596336" y="188640"/>
            <a:ext cx="1368152" cy="432048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slow" advTm="12098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 보안 공부를 하면 어떤 공부를 하나요</a:t>
            </a:r>
            <a:r>
              <a:rPr lang="en-US" altLang="ko-KR" sz="2800" dirty="0"/>
              <a:t>?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DC40E36-6214-4167-B1E5-1C5CF46B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983656"/>
              </p:ext>
            </p:extLst>
          </p:nvPr>
        </p:nvGraphicFramePr>
        <p:xfrm>
          <a:off x="539552" y="1268760"/>
          <a:ext cx="8136904" cy="508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4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79"/>
    </mc:Choice>
    <mc:Fallback xmlns="">
      <p:transition spd="slow" advTm="729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5514D-3C7D-4816-A903-3551209B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50" y="2636912"/>
            <a:ext cx="7353300" cy="2790825"/>
          </a:xfrm>
          <a:prstGeom prst="rect">
            <a:avLst/>
          </a:prstGeom>
        </p:spPr>
      </p:pic>
      <p:sp>
        <p:nvSpPr>
          <p:cNvPr id="7" name="오른쪽 화살표 15">
            <a:extLst>
              <a:ext uri="{FF2B5EF4-FFF2-40B4-BE49-F238E27FC236}">
                <a16:creationId xmlns:a16="http://schemas.microsoft.com/office/drawing/2014/main" id="{3AC493F0-222E-4F2E-BBA4-781BB6CA74A3}"/>
              </a:ext>
            </a:extLst>
          </p:cNvPr>
          <p:cNvSpPr/>
          <p:nvPr/>
        </p:nvSpPr>
        <p:spPr>
          <a:xfrm>
            <a:off x="510433" y="1594894"/>
            <a:ext cx="804634" cy="412104"/>
          </a:xfrm>
          <a:prstGeom prst="rightArrow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F32EE-E445-4538-BBBF-3F973D1C9189}"/>
              </a:ext>
            </a:extLst>
          </p:cNvPr>
          <p:cNvSpPr txBox="1"/>
          <p:nvPr/>
        </p:nvSpPr>
        <p:spPr>
          <a:xfrm>
            <a:off x="1367644" y="1477781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정보보안 공부의 필요성</a:t>
            </a:r>
            <a:r>
              <a:rPr lang="en-US" altLang="ko-KR" sz="3600" b="1" dirty="0">
                <a:solidFill>
                  <a:srgbClr val="404040"/>
                </a:solidFill>
                <a:latin typeface="양재참숯체B" panose="02020603020101020101" pitchFamily="18" charset="-127"/>
                <a:ea typeface="양재참숯체B" panose="02020603020101020101" pitchFamily="18" charset="-127"/>
              </a:rPr>
              <a:t>?!</a:t>
            </a:r>
            <a:endParaRPr lang="ko-KR" altLang="en-US" sz="3600" b="1" dirty="0">
              <a:solidFill>
                <a:srgbClr val="404040"/>
              </a:solidFill>
              <a:latin typeface="양재참숯체B" panose="02020603020101020101" pitchFamily="18" charset="-127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1"/>
    </mc:Choice>
    <mc:Fallback xmlns="">
      <p:transition spd="slow" advTm="1566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 공부의 필요성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51FE545F-B9D0-439D-832A-D7708F1B6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23966"/>
              </p:ext>
            </p:extLst>
          </p:nvPr>
        </p:nvGraphicFramePr>
        <p:xfrm>
          <a:off x="539552" y="1530424"/>
          <a:ext cx="8064896" cy="44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35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"/>
    </mc:Choice>
    <mc:Fallback xmlns="">
      <p:transition spd="slow" advTm="411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5AB19-7904-4025-A558-9B31A866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3155776"/>
            <a:ext cx="7400925" cy="25622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8DA6CC5-1488-4291-84E5-AF47941272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정보보안전문가</a:t>
            </a:r>
            <a:r>
              <a:rPr lang="en-US" altLang="ko-KR" sz="2800" dirty="0"/>
              <a:t>?</a:t>
            </a:r>
            <a:endParaRPr lang="ko-KR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3E4DDC-971A-432C-B035-9F84A631B1FF}"/>
              </a:ext>
            </a:extLst>
          </p:cNvPr>
          <p:cNvSpPr/>
          <p:nvPr/>
        </p:nvSpPr>
        <p:spPr>
          <a:xfrm>
            <a:off x="467544" y="1475210"/>
            <a:ext cx="64905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어떤 일을 하나요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1"/>
    </mc:Choice>
    <mc:Fallback xmlns="">
      <p:transition spd="slow" advTm="266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8DA6CC5-1488-4291-84E5-AF47941272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정보보안전문가</a:t>
            </a:r>
            <a:r>
              <a:rPr lang="en-US" altLang="ko-KR" sz="2800" dirty="0"/>
              <a:t>!</a:t>
            </a:r>
            <a:endParaRPr lang="ko-KR" altLang="ko-KR" sz="2800" dirty="0"/>
          </a:p>
        </p:txBody>
      </p:sp>
      <p:sp>
        <p:nvSpPr>
          <p:cNvPr id="7" name="오른쪽 화살표 15">
            <a:extLst>
              <a:ext uri="{FF2B5EF4-FFF2-40B4-BE49-F238E27FC236}">
                <a16:creationId xmlns:a16="http://schemas.microsoft.com/office/drawing/2014/main" id="{7C784FAD-039C-4C41-AB77-418958247D44}"/>
              </a:ext>
            </a:extLst>
          </p:cNvPr>
          <p:cNvSpPr/>
          <p:nvPr/>
        </p:nvSpPr>
        <p:spPr>
          <a:xfrm>
            <a:off x="1029647" y="1567186"/>
            <a:ext cx="804634" cy="412104"/>
          </a:xfrm>
          <a:prstGeom prst="rightArrow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EE57D-4E23-4FF4-896A-AD75E90D70AB}"/>
              </a:ext>
            </a:extLst>
          </p:cNvPr>
          <p:cNvSpPr txBox="1"/>
          <p:nvPr/>
        </p:nvSpPr>
        <p:spPr>
          <a:xfrm>
            <a:off x="1979712" y="1511628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모의해킹</a:t>
            </a:r>
            <a:r>
              <a:rPr lang="ko-KR" altLang="en-US" sz="3200" b="1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전문가</a:t>
            </a:r>
            <a:endParaRPr lang="en-US" altLang="ko-KR" sz="3200" b="1" dirty="0">
              <a:solidFill>
                <a:srgbClr val="4040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모든 프로그램 및 시스템들을 해킹하여 취약점을 찾아 보안 시스템 구축</a:t>
            </a:r>
          </a:p>
        </p:txBody>
      </p:sp>
      <p:sp>
        <p:nvSpPr>
          <p:cNvPr id="11" name="오른쪽 화살표 15">
            <a:extLst>
              <a:ext uri="{FF2B5EF4-FFF2-40B4-BE49-F238E27FC236}">
                <a16:creationId xmlns:a16="http://schemas.microsoft.com/office/drawing/2014/main" id="{E9EB3256-DECE-48EF-A921-51585302211B}"/>
              </a:ext>
            </a:extLst>
          </p:cNvPr>
          <p:cNvSpPr/>
          <p:nvPr/>
        </p:nvSpPr>
        <p:spPr>
          <a:xfrm>
            <a:off x="1029647" y="3263052"/>
            <a:ext cx="804634" cy="412104"/>
          </a:xfrm>
          <a:prstGeom prst="rightArrow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E189A-5571-4DAE-8F74-A4C71BAEE5A3}"/>
              </a:ext>
            </a:extLst>
          </p:cNvPr>
          <p:cNvSpPr txBox="1"/>
          <p:nvPr/>
        </p:nvSpPr>
        <p:spPr>
          <a:xfrm>
            <a:off x="1979712" y="3207494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침해대응전문가</a:t>
            </a:r>
            <a:r>
              <a:rPr lang="en-US" altLang="ko-KR" sz="3200" b="1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(CERT)</a:t>
            </a:r>
          </a:p>
          <a:p>
            <a:r>
              <a:rPr lang="en-US" altLang="ko-KR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프로그램과 시스템이 손상될 경우 </a:t>
            </a:r>
            <a:r>
              <a:rPr lang="ko-KR" altLang="en-US" sz="2400" dirty="0" err="1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역추적</a:t>
            </a:r>
            <a:r>
              <a:rPr lang="ko-KR" altLang="en-US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및 역공학을 통해 추적</a:t>
            </a:r>
          </a:p>
        </p:txBody>
      </p:sp>
      <p:sp>
        <p:nvSpPr>
          <p:cNvPr id="13" name="오른쪽 화살표 15">
            <a:extLst>
              <a:ext uri="{FF2B5EF4-FFF2-40B4-BE49-F238E27FC236}">
                <a16:creationId xmlns:a16="http://schemas.microsoft.com/office/drawing/2014/main" id="{E64101CA-C1E7-4020-9D74-7FFB03840ECB}"/>
              </a:ext>
            </a:extLst>
          </p:cNvPr>
          <p:cNvSpPr/>
          <p:nvPr/>
        </p:nvSpPr>
        <p:spPr>
          <a:xfrm>
            <a:off x="1029647" y="5015081"/>
            <a:ext cx="804634" cy="412104"/>
          </a:xfrm>
          <a:prstGeom prst="rightArrow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D9B2F-C2BC-4AC7-8603-90081DBB73F5}"/>
              </a:ext>
            </a:extLst>
          </p:cNvPr>
          <p:cNvSpPr txBox="1"/>
          <p:nvPr/>
        </p:nvSpPr>
        <p:spPr>
          <a:xfrm>
            <a:off x="1979712" y="4959523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보안솔루션 개발자</a:t>
            </a:r>
            <a:endParaRPr lang="en-US" altLang="ko-KR" sz="3200" b="1" dirty="0">
              <a:solidFill>
                <a:srgbClr val="4040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알집</a:t>
            </a:r>
            <a:r>
              <a:rPr lang="en-US" altLang="ko-KR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V3, </a:t>
            </a:r>
            <a:r>
              <a:rPr lang="ko-KR" altLang="en-US" sz="2400" dirty="0">
                <a:solidFill>
                  <a:srgbClr val="40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알약 등의 프로그램들을 개발</a:t>
            </a:r>
          </a:p>
        </p:txBody>
      </p:sp>
    </p:spTree>
    <p:extLst>
      <p:ext uri="{BB962C8B-B14F-4D97-AF65-F5344CB8AC3E}">
        <p14:creationId xmlns:p14="http://schemas.microsoft.com/office/powerpoint/2010/main" val="27749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"/>
    </mc:Choice>
    <mc:Fallback xmlns="">
      <p:transition spd="slow" advTm="121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2924944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b="1" dirty="0"/>
              <a:t>THANK  YOU</a:t>
            </a:r>
            <a:r>
              <a:rPr lang="en-US" altLang="ko-KR" sz="7500" b="1" dirty="0">
                <a:sym typeface="Wingdings" panose="05000000000000000000" pitchFamily="2" charset="2"/>
              </a:rPr>
              <a:t></a:t>
            </a:r>
            <a:endParaRPr lang="en-US" altLang="ko-KR" sz="75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3848" y="2997993"/>
            <a:ext cx="4794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개인정보 유출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4DE7B-C171-486E-963E-A3F36315A8E2}"/>
              </a:ext>
            </a:extLst>
          </p:cNvPr>
          <p:cNvSpPr/>
          <p:nvPr/>
        </p:nvSpPr>
        <p:spPr>
          <a:xfrm>
            <a:off x="7596336" y="188640"/>
            <a:ext cx="1368152" cy="432048"/>
          </a:xfrm>
          <a:prstGeom prst="rect">
            <a:avLst/>
          </a:prstGeom>
          <a:solidFill>
            <a:srgbClr val="E9E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 spd="slow" advTm="14885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9121FC3-462E-4DA4-89C8-CEAC0AAA11A4}"/>
              </a:ext>
            </a:extLst>
          </p:cNvPr>
          <p:cNvSpPr txBox="1">
            <a:spLocks/>
          </p:cNvSpPr>
          <p:nvPr/>
        </p:nvSpPr>
        <p:spPr bwMode="auto">
          <a:xfrm>
            <a:off x="194618" y="6453336"/>
            <a:ext cx="8670230" cy="313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sz="1600" dirty="0">
                <a:latin typeface="+mj-lt"/>
              </a:rPr>
              <a:t>출처 </a:t>
            </a:r>
            <a:r>
              <a:rPr kumimoji="0" lang="en-US" altLang="ko-KR" sz="1600" dirty="0">
                <a:latin typeface="+mj-lt"/>
              </a:rPr>
              <a:t>: (</a:t>
            </a:r>
            <a:r>
              <a:rPr kumimoji="0" lang="ko-KR" altLang="en-US" sz="1600" dirty="0">
                <a:latin typeface="+mj-lt"/>
              </a:rPr>
              <a:t>위에서부터 차례로</a:t>
            </a:r>
            <a:r>
              <a:rPr kumimoji="0" lang="en-US" altLang="ko-KR" sz="1600" dirty="0">
                <a:latin typeface="+mj-lt"/>
              </a:rPr>
              <a:t>) </a:t>
            </a:r>
            <a:r>
              <a:rPr kumimoji="0" lang="ko-KR" altLang="en-US" sz="1600" dirty="0" err="1">
                <a:latin typeface="+mj-lt"/>
              </a:rPr>
              <a:t>아주경제</a:t>
            </a:r>
            <a:r>
              <a:rPr kumimoji="0" lang="en-US" altLang="ko-KR" sz="1600" dirty="0">
                <a:latin typeface="+mj-lt"/>
              </a:rPr>
              <a:t>, </a:t>
            </a:r>
            <a:r>
              <a:rPr kumimoji="0" lang="ko-KR" altLang="en-US" sz="1600" dirty="0" err="1">
                <a:latin typeface="+mj-lt"/>
              </a:rPr>
              <a:t>데일리시큐</a:t>
            </a:r>
            <a:r>
              <a:rPr kumimoji="0" lang="en-US" altLang="ko-KR" sz="1600" dirty="0">
                <a:latin typeface="+mj-lt"/>
              </a:rPr>
              <a:t>, MBC</a:t>
            </a:r>
            <a:r>
              <a:rPr kumimoji="0" lang="ko-KR" altLang="en-US" sz="1600" dirty="0">
                <a:latin typeface="+mj-lt"/>
              </a:rPr>
              <a:t> </a:t>
            </a:r>
            <a:r>
              <a:rPr kumimoji="0" lang="en-US" altLang="ko-KR" sz="1600" dirty="0">
                <a:latin typeface="+mj-lt"/>
              </a:rPr>
              <a:t>NEWS, MK </a:t>
            </a:r>
            <a:r>
              <a:rPr kumimoji="0" lang="ko-KR" altLang="en-US" sz="1600" dirty="0">
                <a:latin typeface="+mj-lt"/>
              </a:rPr>
              <a:t>스포츠</a:t>
            </a:r>
            <a:r>
              <a:rPr kumimoji="0" lang="en-US" altLang="ko-KR" sz="1600" dirty="0">
                <a:latin typeface="+mj-lt"/>
              </a:rPr>
              <a:t>, </a:t>
            </a:r>
            <a:r>
              <a:rPr kumimoji="0" lang="ko-KR" altLang="en-US" sz="1600" dirty="0">
                <a:latin typeface="+mj-lt"/>
              </a:rPr>
              <a:t>머니 </a:t>
            </a:r>
            <a:r>
              <a:rPr kumimoji="0" lang="ko-KR" altLang="en-US" sz="1600" dirty="0" err="1">
                <a:latin typeface="+mj-lt"/>
              </a:rPr>
              <a:t>투데이</a:t>
            </a:r>
            <a:r>
              <a:rPr kumimoji="0" lang="ko-KR" altLang="en-US" sz="1600" dirty="0">
                <a:latin typeface="+mj-lt"/>
              </a:rPr>
              <a:t> </a:t>
            </a:r>
            <a:endParaRPr kumimoji="0" lang="ko-KR" altLang="ko-KR" sz="16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B3D162-19AC-4581-A44B-CFD1AF41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44448"/>
            <a:ext cx="8100392" cy="6101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301017-4506-4D51-B99D-1DE90387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13" y="2325950"/>
            <a:ext cx="6581775" cy="98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D34244-5796-45A8-A394-24E168A2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5" y="3585976"/>
            <a:ext cx="6172200" cy="600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DE91B3-9F78-46EA-9EB1-527122041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756" y="4484266"/>
            <a:ext cx="6677394" cy="576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2AEE8-ECF5-46A7-BD99-C232D6739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85" y="5359165"/>
            <a:ext cx="6600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93"/>
    </mc:Choice>
    <mc:Fallback xmlns="">
      <p:transition spd="slow" advTm="671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http://bpimediagroup.com/blog/wp-content/uploads/2017/01/Why-.jpg">
            <a:extLst>
              <a:ext uri="{FF2B5EF4-FFF2-40B4-BE49-F238E27FC236}">
                <a16:creationId xmlns:a16="http://schemas.microsoft.com/office/drawing/2014/main" id="{EB48CFED-6983-48AD-8C20-CB25455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72" y="2204864"/>
            <a:ext cx="5736121" cy="37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3F7CE6C2-4D74-456C-85E9-5768BCB8F333}"/>
              </a:ext>
            </a:extLst>
          </p:cNvPr>
          <p:cNvSpPr txBox="1">
            <a:spLocks/>
          </p:cNvSpPr>
          <p:nvPr/>
        </p:nvSpPr>
        <p:spPr bwMode="auto">
          <a:xfrm>
            <a:off x="3413608" y="1133773"/>
            <a:ext cx="2232248" cy="701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en-US" altLang="ko-KR" sz="4400" dirty="0">
                <a:solidFill>
                  <a:srgbClr val="FF4747"/>
                </a:solidFill>
              </a:rPr>
              <a:t>WHY??</a:t>
            </a:r>
            <a:endParaRPr kumimoji="0" lang="ko-KR" altLang="ko-KR" sz="4400" dirty="0">
              <a:solidFill>
                <a:srgbClr val="FF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"/>
    </mc:Choice>
    <mc:Fallback xmlns="">
      <p:transition spd="slow" advTm="52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http://soul-sanctuaries.com/wp-content/uploads/2015/07/money.jpg">
            <a:extLst>
              <a:ext uri="{FF2B5EF4-FFF2-40B4-BE49-F238E27FC236}">
                <a16:creationId xmlns:a16="http://schemas.microsoft.com/office/drawing/2014/main" id="{3750BA6A-377E-418A-B766-3DD6172C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5131457" cy="342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8461211-9133-4F47-B462-81B25D47FA2C}"/>
              </a:ext>
            </a:extLst>
          </p:cNvPr>
          <p:cNvSpPr txBox="1">
            <a:spLocks/>
          </p:cNvSpPr>
          <p:nvPr/>
        </p:nvSpPr>
        <p:spPr bwMode="auto">
          <a:xfrm>
            <a:off x="3262600" y="5257788"/>
            <a:ext cx="2853711" cy="701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en-US" altLang="ko-KR" sz="4400" dirty="0"/>
              <a:t>MONEY!!!</a:t>
            </a:r>
            <a:endParaRPr kumimoji="0" lang="ko-KR" altLang="ko-KR" sz="4400" dirty="0"/>
          </a:p>
        </p:txBody>
      </p:sp>
    </p:spTree>
    <p:extLst>
      <p:ext uri="{BB962C8B-B14F-4D97-AF65-F5344CB8AC3E}">
        <p14:creationId xmlns:p14="http://schemas.microsoft.com/office/powerpoint/2010/main" val="864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2"/>
    </mc:Choice>
    <mc:Fallback xmlns="">
      <p:transition spd="slow" advTm="95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1EE37B9-B21E-4F47-B100-8B1A166613C0}"/>
              </a:ext>
            </a:extLst>
          </p:cNvPr>
          <p:cNvSpPr txBox="1">
            <a:spLocks/>
          </p:cNvSpPr>
          <p:nvPr/>
        </p:nvSpPr>
        <p:spPr bwMode="auto">
          <a:xfrm>
            <a:off x="194618" y="6453336"/>
            <a:ext cx="8670230" cy="313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ko-KR" altLang="en-US" sz="1600" dirty="0">
                <a:latin typeface="+mj-lt"/>
              </a:rPr>
              <a:t>출처 </a:t>
            </a:r>
            <a:r>
              <a:rPr kumimoji="0" lang="en-US" altLang="ko-KR" sz="1600" dirty="0">
                <a:latin typeface="+mj-lt"/>
              </a:rPr>
              <a:t>: (</a:t>
            </a:r>
            <a:r>
              <a:rPr kumimoji="0" lang="ko-KR" altLang="en-US" sz="1600" dirty="0">
                <a:latin typeface="+mj-lt"/>
              </a:rPr>
              <a:t>위에서부터 차례로</a:t>
            </a:r>
            <a:r>
              <a:rPr kumimoji="0" lang="en-US" altLang="ko-KR" sz="1600" dirty="0">
                <a:latin typeface="+mj-lt"/>
              </a:rPr>
              <a:t>) </a:t>
            </a:r>
            <a:r>
              <a:rPr kumimoji="0" lang="ko-KR" altLang="en-US" sz="1600" dirty="0">
                <a:latin typeface="+mj-lt"/>
              </a:rPr>
              <a:t>한국일보</a:t>
            </a:r>
            <a:r>
              <a:rPr kumimoji="0" lang="en-US" altLang="ko-KR" sz="1600" dirty="0">
                <a:latin typeface="+mj-lt"/>
              </a:rPr>
              <a:t>, </a:t>
            </a:r>
            <a:r>
              <a:rPr kumimoji="0" lang="ko-KR" altLang="en-US" sz="1600" dirty="0">
                <a:latin typeface="+mj-lt"/>
              </a:rPr>
              <a:t>한국경제</a:t>
            </a:r>
            <a:r>
              <a:rPr kumimoji="0" lang="en-US" altLang="ko-KR" sz="1600" dirty="0">
                <a:latin typeface="+mj-lt"/>
              </a:rPr>
              <a:t>, MBN </a:t>
            </a:r>
            <a:r>
              <a:rPr kumimoji="0" lang="ko-KR" altLang="en-US" sz="1600" dirty="0">
                <a:latin typeface="+mj-lt"/>
              </a:rPr>
              <a:t>뉴스</a:t>
            </a:r>
            <a:r>
              <a:rPr kumimoji="0" lang="en-US" altLang="ko-KR" sz="1600" dirty="0">
                <a:latin typeface="+mj-lt"/>
              </a:rPr>
              <a:t>, </a:t>
            </a:r>
            <a:r>
              <a:rPr kumimoji="0" lang="ko-KR" altLang="en-US" sz="1600" dirty="0">
                <a:latin typeface="+mj-lt"/>
              </a:rPr>
              <a:t>서울신문</a:t>
            </a:r>
            <a:r>
              <a:rPr kumimoji="0" lang="en-US" altLang="ko-KR" sz="1600" dirty="0">
                <a:latin typeface="+mj-lt"/>
              </a:rPr>
              <a:t>, </a:t>
            </a:r>
            <a:r>
              <a:rPr kumimoji="0" lang="ko-KR" altLang="en-US" sz="1600" dirty="0" err="1">
                <a:latin typeface="+mj-lt"/>
              </a:rPr>
              <a:t>이데일리</a:t>
            </a:r>
            <a:r>
              <a:rPr kumimoji="0" lang="en-US" altLang="ko-KR" sz="1600" dirty="0">
                <a:latin typeface="+mj-lt"/>
              </a:rPr>
              <a:t>  </a:t>
            </a:r>
            <a:endParaRPr kumimoji="0" lang="ko-KR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F8429-EE53-4439-A9B8-2FA904AF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8" y="1458913"/>
            <a:ext cx="769620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FB9CFD-9316-4D1D-8C56-69A628B5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46601"/>
            <a:ext cx="8091531" cy="5267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76D9EE-9E0D-4809-8461-91095A8F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32" y="3212976"/>
            <a:ext cx="6753225" cy="828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875CEF-44AF-4AAB-8662-DD42E068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79" y="4361367"/>
            <a:ext cx="7896225" cy="657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3CBD46-F788-489F-9ED2-EB79BFC22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07" y="5535939"/>
            <a:ext cx="6572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4"/>
    </mc:Choice>
    <mc:Fallback xmlns="">
      <p:transition spd="slow" advTm="810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F7CE6C2-4D74-456C-85E9-5768BCB8F333}"/>
              </a:ext>
            </a:extLst>
          </p:cNvPr>
          <p:cNvSpPr txBox="1">
            <a:spLocks/>
          </p:cNvSpPr>
          <p:nvPr/>
        </p:nvSpPr>
        <p:spPr bwMode="auto">
          <a:xfrm>
            <a:off x="3413608" y="1133773"/>
            <a:ext cx="2232248" cy="701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kumimoji="0" lang="en-US" altLang="ko-KR" sz="4400" dirty="0">
                <a:solidFill>
                  <a:srgbClr val="FF4747"/>
                </a:solidFill>
              </a:rPr>
              <a:t>HOW??</a:t>
            </a:r>
            <a:endParaRPr kumimoji="0" lang="ko-KR" altLang="ko-KR" sz="4400" dirty="0">
              <a:solidFill>
                <a:srgbClr val="FF4747"/>
              </a:solidFill>
            </a:endParaRPr>
          </a:p>
        </p:txBody>
      </p:sp>
      <p:pic>
        <p:nvPicPr>
          <p:cNvPr id="21506" name="Picture 2" descr="http://www.sharemarketschool.com/wp-content/uploads/2011/05/how_to_choose_website_designers1.jpg">
            <a:extLst>
              <a:ext uri="{FF2B5EF4-FFF2-40B4-BE49-F238E27FC236}">
                <a16:creationId xmlns:a16="http://schemas.microsoft.com/office/drawing/2014/main" id="{DFD319A5-0286-46E9-AAC4-3BBD332A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00020"/>
            <a:ext cx="3645446" cy="36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3"/>
    </mc:Choice>
    <mc:Fallback xmlns="">
      <p:transition spd="slow" advTm="83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191408"/>
            <a:ext cx="7345363" cy="4801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sz="2800" dirty="0"/>
              <a:t>개인정보 유출 사례</a:t>
            </a:r>
            <a:endParaRPr lang="ko-KR" altLang="ko-KR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E0BB1C-9956-49F9-8687-307DD7BE8F34}"/>
              </a:ext>
            </a:extLst>
          </p:cNvPr>
          <p:cNvSpPr/>
          <p:nvPr/>
        </p:nvSpPr>
        <p:spPr>
          <a:xfrm>
            <a:off x="7567613" y="301625"/>
            <a:ext cx="1396875" cy="369888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https://www.eurodiaconia.org/wordpress/wp-content/uploads/2016/03/ndDRwBv3X3QW86aCs23TVRiV804.jpg">
            <a:extLst>
              <a:ext uri="{FF2B5EF4-FFF2-40B4-BE49-F238E27FC236}">
                <a16:creationId xmlns:a16="http://schemas.microsoft.com/office/drawing/2014/main" id="{70028314-972E-4E12-8E4E-48D19DCC4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9BA0B-D93C-4B21-8BF7-1BE585A6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8" y="1464146"/>
            <a:ext cx="7884368" cy="519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EE9697-D833-4456-8AB3-1207BB04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68" y="2430842"/>
            <a:ext cx="7452320" cy="69003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2B9CD2-17DF-4210-96FF-A1A6C774198A}"/>
              </a:ext>
            </a:extLst>
          </p:cNvPr>
          <p:cNvCxnSpPr>
            <a:cxnSpLocks/>
          </p:cNvCxnSpPr>
          <p:nvPr/>
        </p:nvCxnSpPr>
        <p:spPr>
          <a:xfrm>
            <a:off x="4860032" y="1916832"/>
            <a:ext cx="1512168" cy="0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06F5ED-8337-4778-9543-8435DE8F180D}"/>
              </a:ext>
            </a:extLst>
          </p:cNvPr>
          <p:cNvCxnSpPr>
            <a:cxnSpLocks/>
          </p:cNvCxnSpPr>
          <p:nvPr/>
        </p:nvCxnSpPr>
        <p:spPr>
          <a:xfrm>
            <a:off x="6156176" y="2803225"/>
            <a:ext cx="1411437" cy="0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860E576-28CD-4276-8896-7EDB95386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678380"/>
            <a:ext cx="5636621" cy="470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96D6F0-558D-4C46-91DF-DBAB94306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4470086"/>
            <a:ext cx="6877050" cy="134302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189810-0062-48F0-8183-E66F961E7985}"/>
              </a:ext>
            </a:extLst>
          </p:cNvPr>
          <p:cNvCxnSpPr>
            <a:cxnSpLocks/>
          </p:cNvCxnSpPr>
          <p:nvPr/>
        </p:nvCxnSpPr>
        <p:spPr>
          <a:xfrm>
            <a:off x="2725365" y="4121807"/>
            <a:ext cx="1694235" cy="0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7D9E6B-EA53-4084-96CA-C97B6E5BCD0C}"/>
              </a:ext>
            </a:extLst>
          </p:cNvPr>
          <p:cNvCxnSpPr>
            <a:cxnSpLocks/>
          </p:cNvCxnSpPr>
          <p:nvPr/>
        </p:nvCxnSpPr>
        <p:spPr>
          <a:xfrm>
            <a:off x="4860032" y="4941168"/>
            <a:ext cx="1800200" cy="0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44"/>
    </mc:Choice>
    <mc:Fallback xmlns="">
      <p:transition spd="slow" advTm="36944"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314</Words>
  <Application>Microsoft Office PowerPoint</Application>
  <PresentationFormat>화면 슬라이드 쇼(4:3)</PresentationFormat>
  <Paragraphs>75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HY수평선B</vt:lpstr>
      <vt:lpstr>Tekton Pro</vt:lpstr>
      <vt:lpstr>굴림</vt:lpstr>
      <vt:lpstr>돋움</vt:lpstr>
      <vt:lpstr>양재참숯체B</vt:lpstr>
      <vt:lpstr>휴먼둥근헤드라인</vt:lpstr>
      <vt:lpstr>Arial</vt:lpstr>
      <vt:lpstr>Arial Black</vt:lpstr>
      <vt:lpstr>맑은 고딕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개인정보 유출 사례</vt:lpstr>
      <vt:lpstr>개인정보 유출 사례</vt:lpstr>
      <vt:lpstr>개인정보 유출 사례</vt:lpstr>
      <vt:lpstr>개인정보 유출 사례</vt:lpstr>
      <vt:lpstr>개인정보 유출 사례</vt:lpstr>
      <vt:lpstr>개인정보 유출 사례</vt:lpstr>
      <vt:lpstr>PowerPoint 프레젠테이션</vt:lpstr>
      <vt:lpstr>SQL Injection?!</vt:lpstr>
      <vt:lpstr>SQL Injection?!</vt:lpstr>
      <vt:lpstr>개인정보 유출 시연</vt:lpstr>
      <vt:lpstr>SQL Injection의 파급력</vt:lpstr>
      <vt:lpstr>SQL Injection의 파급력</vt:lpstr>
      <vt:lpstr>PowerPoint 프레젠테이션</vt:lpstr>
      <vt:lpstr>정보보안</vt:lpstr>
      <vt:lpstr>정보보안전문가!</vt:lpstr>
      <vt:lpstr>정보 보안이란?</vt:lpstr>
      <vt:lpstr>정보 보안 공부를 하면 어떤 공부를 하나요?</vt:lpstr>
      <vt:lpstr>정보보안</vt:lpstr>
      <vt:lpstr>정보보안 공부의 필요성</vt:lpstr>
      <vt:lpstr>정보보안전문가?</vt:lpstr>
      <vt:lpstr>정보보안전문가!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최윤선</cp:lastModifiedBy>
  <cp:revision>557</cp:revision>
  <dcterms:created xsi:type="dcterms:W3CDTF">2011-06-13T04:09:39Z</dcterms:created>
  <dcterms:modified xsi:type="dcterms:W3CDTF">2020-07-26T06:31:32Z</dcterms:modified>
</cp:coreProperties>
</file>