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A8B1-A795-40F2-99FF-D83A1960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644C2-9129-48DB-BA58-FA2F5F86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DD094-7126-428D-B073-A0D5A1B7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F266D-C892-413B-A883-749475D5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2336E4-4183-470E-91A7-0E129BCA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7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EC6F4-CBBA-431F-8CB6-8E627B80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8C5CC3-FA2E-4EF7-9576-4FC95CB98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65925-9CAC-412A-87ED-782D6591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A3CAA-256E-445D-B9F1-8CD00901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107A0-21C4-4A6C-BC03-63F9AA5C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2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F625F2-421E-44A6-BF00-610437F3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019A2B-5BDD-456E-8B06-41AA0C21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941FF-0C6E-4792-BDF5-19A7A524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C5339-461B-4A02-AC46-8E6EB7EE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0D64A-BA7C-4B93-9ACB-EAF6728D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35A91-2843-42DA-A6C9-2D552182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EF7DD-E523-4912-AC3C-9C584403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E2F35-BC26-4686-B3FD-805C3CCB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F28E5-106E-4C12-B81F-49E5C147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CC402-1A35-44DF-9665-4E6F3BB1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AC4FC-95E9-4222-8643-A0C4710E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13C27-8DE2-449D-9CB7-495667D2E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7E1E2-F452-41D1-BE7B-05F091DA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1C14-D13D-49E1-AC88-69D8041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73C28-B73D-40C1-95D7-2E01A6F8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6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7B13-3B72-4B8E-AE6D-F22EED6F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4B819-3BF1-4A28-A9AF-49864EB94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E4CED-96D1-4375-B2EF-A88839FF5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1AE73-0433-4856-891E-2ABBE993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B4F80-AF54-44A4-B893-A95CD8D2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1E7B6-8A8F-425E-8749-6D99AD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8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D31FF-FA72-45F7-8AC1-EBF80D2F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30107A-762E-4CDE-ADFC-66F1C3D98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47906-E16B-40E3-BA1E-BD310FA43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A814C0-A0E4-4C6A-9B8E-178334F96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B8CB49-60F6-4679-8A80-4A0756EC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77641F-2AE4-4B3D-8C2B-F59BB85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0AE3B-91A5-4DAF-A7B9-456AF928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C61A03-8F46-48BE-9C88-21DCB5BA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7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3843-42C2-4F96-9B6D-51B18E95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AD238-0B5C-438F-ABB0-5DC607EC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70182-FC87-4255-B2E2-FDA45CDC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09038C-D6FE-4AA5-950B-240E80DC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08333-D2E8-40E8-966D-8959D5E4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073A3F-D5CD-4BA8-A97E-E7A3DB41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B17483-5E1C-4EC2-A6A6-AD513058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8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9F666-6544-4545-B5F3-57CFCE6F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2B2B9-51F6-405F-9F6F-ECAFF1C5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AC6DC6-D50C-441E-AB9E-B4B367445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85606-945D-4CDC-B37E-B8D4A672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009BC7-75ED-4B54-A7AC-CDBBC2A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5591A5-48E0-4556-9CE3-A744BA7C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980E-978E-4A69-89D9-3CC340ED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61D069-4B1D-4521-8489-1A711A9A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08505-9FF3-4A13-9613-565E290D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CAB5A-5CE4-47A1-9A58-B4BBF195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497DE-204A-47D1-A355-21ED8C16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44CF0C-73AC-4DA6-B7A0-ABA3BA1D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0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44C21-8C28-49B7-AE6D-F4D9A565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017E9A-5309-45BD-91AE-D748E13D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BEC7-BFCB-4E1E-B10E-0614B6C1D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FE7B-9290-4DB1-8A82-B35464CB2705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9B7B6-02C6-4428-9956-E14ABDFEC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17B24-F9A1-4CCE-93D3-3A75743B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B6DF-34C4-49A4-8473-E78A3E66F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3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003F852-D5AD-44E4-9E0A-81DCA4ABA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75981"/>
              </p:ext>
            </p:extLst>
          </p:nvPr>
        </p:nvGraphicFramePr>
        <p:xfrm>
          <a:off x="703423" y="1137882"/>
          <a:ext cx="5025570" cy="453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785">
                  <a:extLst>
                    <a:ext uri="{9D8B030D-6E8A-4147-A177-3AD203B41FA5}">
                      <a16:colId xmlns:a16="http://schemas.microsoft.com/office/drawing/2014/main" val="2515510608"/>
                    </a:ext>
                  </a:extLst>
                </a:gridCol>
                <a:gridCol w="2512785">
                  <a:extLst>
                    <a:ext uri="{9D8B030D-6E8A-4147-A177-3AD203B41FA5}">
                      <a16:colId xmlns:a16="http://schemas.microsoft.com/office/drawing/2014/main" val="3302269220"/>
                    </a:ext>
                  </a:extLst>
                </a:gridCol>
              </a:tblGrid>
              <a:tr h="8388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성냥개비의 수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만들수</a:t>
                      </a:r>
                      <a:r>
                        <a:rPr lang="ko-KR" altLang="en-US" dirty="0"/>
                        <a:t> 있는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32037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91003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447257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76285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2,3,5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041830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0,6,9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07171"/>
                  </a:ext>
                </a:extLst>
              </a:tr>
              <a:tr h="615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073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9B60A3-A2E0-4AED-967B-E014D319A985}"/>
              </a:ext>
            </a:extLst>
          </p:cNvPr>
          <p:cNvSpPr txBox="1"/>
          <p:nvPr/>
        </p:nvSpPr>
        <p:spPr>
          <a:xfrm>
            <a:off x="6463008" y="1701036"/>
            <a:ext cx="5535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D[</a:t>
            </a:r>
            <a:r>
              <a:rPr lang="en-US" altLang="ko-KR" b="1" dirty="0" err="1"/>
              <a:t>i</a:t>
            </a:r>
            <a:r>
              <a:rPr lang="en-US" altLang="ko-KR" b="1" dirty="0"/>
              <a:t>] = </a:t>
            </a:r>
            <a:r>
              <a:rPr lang="ko-KR" altLang="en-US" b="1" dirty="0" err="1"/>
              <a:t>만들수</a:t>
            </a:r>
            <a:r>
              <a:rPr lang="ko-KR" altLang="en-US" b="1" dirty="0"/>
              <a:t> 있는 수</a:t>
            </a:r>
            <a:endParaRPr lang="en-US" altLang="ko-KR" b="1" dirty="0"/>
          </a:p>
          <a:p>
            <a:r>
              <a:rPr lang="en-US" altLang="ko-KR" b="1" dirty="0"/>
              <a:t>※ </a:t>
            </a:r>
            <a:r>
              <a:rPr lang="en-US" altLang="ko-KR" b="1" dirty="0" err="1"/>
              <a:t>i</a:t>
            </a:r>
            <a:r>
              <a:rPr lang="ko-KR" altLang="en-US" b="1" dirty="0"/>
              <a:t>는 </a:t>
            </a:r>
            <a:r>
              <a:rPr lang="ko-KR" altLang="en-US" b="1" dirty="0" err="1"/>
              <a:t>성냥개비의수</a:t>
            </a:r>
            <a:endParaRPr lang="en-US" altLang="ko-KR" b="1" dirty="0"/>
          </a:p>
          <a:p>
            <a:r>
              <a:rPr lang="en-US" altLang="ko-KR" b="1" dirty="0"/>
              <a:t>D[2] = 1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D[3] = 7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D[4] = D[ 2 ] + D[ 2 ] = 1 1;</a:t>
            </a:r>
          </a:p>
          <a:p>
            <a:endParaRPr lang="en-US" altLang="ko-KR" b="1" dirty="0"/>
          </a:p>
          <a:p>
            <a:r>
              <a:rPr lang="en-US" altLang="ko-KR" b="1" dirty="0"/>
              <a:t>D[5] = D[ 3 ] + D[ 2 ] = 7 1;</a:t>
            </a:r>
          </a:p>
          <a:p>
            <a:endParaRPr lang="en-US" altLang="ko-KR" b="1" dirty="0"/>
          </a:p>
          <a:p>
            <a:r>
              <a:rPr lang="en-US" altLang="ko-KR" b="1" dirty="0"/>
              <a:t>D[6] = D[2] + D[2] + D[2] = D[4] + D[2] = 111</a:t>
            </a:r>
          </a:p>
          <a:p>
            <a:endParaRPr lang="en-US" altLang="ko-KR" b="1" dirty="0"/>
          </a:p>
          <a:p>
            <a:r>
              <a:rPr lang="en-US" altLang="ko-KR" b="1" dirty="0"/>
              <a:t>D[7] = (D[3] + D[2)] + D[2] = D[5] + D[2] = 711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14AF6-AB11-4261-A7D9-7AA6951D0D8C}"/>
              </a:ext>
            </a:extLst>
          </p:cNvPr>
          <p:cNvSpPr txBox="1"/>
          <p:nvPr/>
        </p:nvSpPr>
        <p:spPr>
          <a:xfrm>
            <a:off x="703423" y="298579"/>
            <a:ext cx="537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수 만드는 방법</a:t>
            </a:r>
          </a:p>
        </p:txBody>
      </p:sp>
    </p:spTree>
    <p:extLst>
      <p:ext uri="{BB962C8B-B14F-4D97-AF65-F5344CB8AC3E}">
        <p14:creationId xmlns:p14="http://schemas.microsoft.com/office/powerpoint/2010/main" val="404951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E6F61-BC60-4AC2-ADB6-D3CF373FA223}"/>
              </a:ext>
            </a:extLst>
          </p:cNvPr>
          <p:cNvSpPr txBox="1"/>
          <p:nvPr/>
        </p:nvSpPr>
        <p:spPr>
          <a:xfrm>
            <a:off x="2649894" y="546919"/>
            <a:ext cx="8154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D[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 ] = D[ </a:t>
            </a:r>
            <a:r>
              <a:rPr lang="en-US" altLang="ko-KR" sz="4400" dirty="0" err="1"/>
              <a:t>i</a:t>
            </a:r>
            <a:r>
              <a:rPr lang="en-US" altLang="ko-KR" sz="4400" dirty="0"/>
              <a:t> - 2] + D[ 2 ]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0CF6D-8851-4E0A-BCB6-395819095512}"/>
              </a:ext>
            </a:extLst>
          </p:cNvPr>
          <p:cNvSpPr txBox="1"/>
          <p:nvPr/>
        </p:nvSpPr>
        <p:spPr>
          <a:xfrm>
            <a:off x="3135895" y="2098473"/>
            <a:ext cx="592021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String[101];</a:t>
            </a:r>
          </a:p>
          <a:p>
            <a:endParaRPr lang="en-US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[3]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"7"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 = 4; i &lt;= 100; i++) {</a:t>
            </a:r>
          </a:p>
          <a:p>
            <a:pPr algn="l"/>
            <a:endParaRPr lang="nn-NO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nn-NO" altLang="ko-K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- 2] +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03E637-F59D-4DEA-81C1-D82EE879AEC9}"/>
              </a:ext>
            </a:extLst>
          </p:cNvPr>
          <p:cNvSpPr/>
          <p:nvPr/>
        </p:nvSpPr>
        <p:spPr>
          <a:xfrm>
            <a:off x="2827176" y="1866122"/>
            <a:ext cx="6624734" cy="41148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A70A34-DC74-40B1-8E47-6FCFA2597075}"/>
              </a:ext>
            </a:extLst>
          </p:cNvPr>
          <p:cNvSpPr txBox="1"/>
          <p:nvPr/>
        </p:nvSpPr>
        <p:spPr>
          <a:xfrm>
            <a:off x="800101" y="435819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작은 수 만드는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D5B5F-A8D9-4433-A758-6ECE5C8DAE77}"/>
              </a:ext>
            </a:extLst>
          </p:cNvPr>
          <p:cNvSpPr txBox="1"/>
          <p:nvPr/>
        </p:nvSpPr>
        <p:spPr>
          <a:xfrm>
            <a:off x="1026367" y="1278294"/>
            <a:ext cx="223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D[2] = 1;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D[3] = 7;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D[4] = 4;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D[5] = 2;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D[6] = 6;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D[7] = 8;</a:t>
            </a:r>
          </a:p>
          <a:p>
            <a:pPr algn="l"/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D[8] = 10;</a:t>
            </a:r>
          </a:p>
          <a:p>
            <a:pPr algn="l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D[9] = 18;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FA064-8E7E-4A19-A032-C4866842B241}"/>
              </a:ext>
            </a:extLst>
          </p:cNvPr>
          <p:cNvSpPr txBox="1"/>
          <p:nvPr/>
        </p:nvSpPr>
        <p:spPr>
          <a:xfrm>
            <a:off x="3918857" y="1296955"/>
            <a:ext cx="26312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D[10] = 22;</a:t>
            </a:r>
          </a:p>
          <a:p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D[11] = 20;</a:t>
            </a:r>
          </a:p>
          <a:p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/>
              <a:t>D[12] = 28;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DF3B2-59FD-415A-BAAD-BC1EAD243199}"/>
              </a:ext>
            </a:extLst>
          </p:cNvPr>
          <p:cNvSpPr txBox="1"/>
          <p:nvPr/>
        </p:nvSpPr>
        <p:spPr>
          <a:xfrm>
            <a:off x="4460033" y="5101031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"7"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0C307-9E38-43AF-8A68-B2651DD67C67}"/>
              </a:ext>
            </a:extLst>
          </p:cNvPr>
          <p:cNvSpPr txBox="1"/>
          <p:nvPr/>
        </p:nvSpPr>
        <p:spPr>
          <a:xfrm>
            <a:off x="7212563" y="881456"/>
            <a:ext cx="18309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add[0] = D[2]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add[1] = D[3]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add[2] = D[4]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add[3] = D[5]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add[4] = D[6]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add[5] = D[7]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7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1B3F2-EB27-4844-94BC-840D4F637CDE}"/>
              </a:ext>
            </a:extLst>
          </p:cNvPr>
          <p:cNvSpPr txBox="1"/>
          <p:nvPr/>
        </p:nvSpPr>
        <p:spPr>
          <a:xfrm>
            <a:off x="1408923" y="1119674"/>
            <a:ext cx="88697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9;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100;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&lt;= 7;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- 2];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Long.parseLong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altLang="ko-KR" sz="1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06EE2-659B-4706-B59D-DDCE780C6054}"/>
              </a:ext>
            </a:extLst>
          </p:cNvPr>
          <p:cNvSpPr txBox="1"/>
          <p:nvPr/>
        </p:nvSpPr>
        <p:spPr>
          <a:xfrm>
            <a:off x="1268964" y="445055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"7"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189C2-9CCC-4E91-BE6F-9C6C4DFD02AA}"/>
              </a:ext>
            </a:extLst>
          </p:cNvPr>
          <p:cNvSpPr txBox="1"/>
          <p:nvPr/>
        </p:nvSpPr>
        <p:spPr>
          <a:xfrm>
            <a:off x="1268964" y="3707002"/>
            <a:ext cx="71285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D[ </a:t>
            </a:r>
            <a:r>
              <a:rPr lang="en-US" altLang="ko-KR" sz="3600" b="1" dirty="0" err="1"/>
              <a:t>i</a:t>
            </a:r>
            <a:r>
              <a:rPr lang="en-US" altLang="ko-KR" sz="3600" b="1" dirty="0"/>
              <a:t> ] = D</a:t>
            </a:r>
            <a:r>
              <a:rPr lang="en-US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[i-2]+</a:t>
            </a:r>
            <a:r>
              <a:rPr lang="en-US" altLang="ko-KR" sz="3600" b="1" dirty="0"/>
              <a:t>D[2]</a:t>
            </a:r>
          </a:p>
          <a:p>
            <a:r>
              <a:rPr lang="en-US" altLang="ko-KR" sz="3600" b="1" dirty="0"/>
              <a:t>D[ </a:t>
            </a:r>
            <a:r>
              <a:rPr lang="en-US" altLang="ko-KR" sz="3600" b="1" dirty="0" err="1"/>
              <a:t>i</a:t>
            </a:r>
            <a:r>
              <a:rPr lang="en-US" altLang="ko-KR" sz="3600" b="1" dirty="0"/>
              <a:t> ] = D</a:t>
            </a:r>
            <a:r>
              <a:rPr lang="en-US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[i-3]+</a:t>
            </a:r>
            <a:r>
              <a:rPr lang="en-US" altLang="ko-KR" sz="3600" b="1" dirty="0"/>
              <a:t>D[3]</a:t>
            </a:r>
          </a:p>
          <a:p>
            <a:r>
              <a:rPr lang="en-US" altLang="ko-KR" sz="3600" b="1" dirty="0"/>
              <a:t>-&gt; D[ </a:t>
            </a:r>
            <a:r>
              <a:rPr lang="en-US" altLang="ko-KR" sz="3600" b="1" dirty="0" err="1"/>
              <a:t>i</a:t>
            </a:r>
            <a:r>
              <a:rPr lang="en-US" altLang="ko-KR" sz="3600" b="1" dirty="0"/>
              <a:t> ] = D</a:t>
            </a:r>
            <a:r>
              <a:rPr lang="en-US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-j]+</a:t>
            </a:r>
            <a:r>
              <a:rPr lang="en-US" altLang="ko-KR" sz="3600" b="1" dirty="0"/>
              <a:t>D[j]</a:t>
            </a:r>
          </a:p>
          <a:p>
            <a:endParaRPr lang="en-US" altLang="ko-KR" sz="3600" b="1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7323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AA5C4-B8B0-4B25-819D-DFEB02E82895}"/>
              </a:ext>
            </a:extLst>
          </p:cNvPr>
          <p:cNvSpPr txBox="1"/>
          <p:nvPr/>
        </p:nvSpPr>
        <p:spPr>
          <a:xfrm>
            <a:off x="2052735" y="1110343"/>
            <a:ext cx="88697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[101];</a:t>
            </a:r>
          </a:p>
          <a:p>
            <a:pPr algn="l"/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fill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ko-K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MAX_VALUE</a:t>
            </a:r>
            <a:r>
              <a:rPr lang="en-US" altLang="ko-K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[2] = 1;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[3] = 7;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[4] = 4;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[5] = 2;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[6] = 6;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[7] = 8;</a:t>
            </a:r>
          </a:p>
          <a:p>
            <a:pPr algn="l"/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[8] = 10;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"7"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"4"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"8"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algn="l"/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9;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100; </a:t>
            </a:r>
            <a:r>
              <a:rPr lang="nn-NO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7; </a:t>
            </a:r>
            <a:r>
              <a:rPr lang="en-US" altLang="ko-K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- 2];</a:t>
            </a:r>
          </a:p>
          <a:p>
            <a:pPr algn="l"/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Long.parseLong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minArr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2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690</Words>
  <Application>Microsoft Office PowerPoint</Application>
  <PresentationFormat>와이드스크린</PresentationFormat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성현 윤</dc:creator>
  <cp:lastModifiedBy>성현 윤</cp:lastModifiedBy>
  <cp:revision>2</cp:revision>
  <dcterms:created xsi:type="dcterms:W3CDTF">2021-08-15T07:57:37Z</dcterms:created>
  <dcterms:modified xsi:type="dcterms:W3CDTF">2021-08-16T12:16:44Z</dcterms:modified>
</cp:coreProperties>
</file>