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6" r:id="rId4"/>
    <p:sldId id="270" r:id="rId5"/>
    <p:sldId id="271" r:id="rId6"/>
    <p:sldId id="274" r:id="rId7"/>
    <p:sldId id="261" r:id="rId8"/>
    <p:sldId id="262" r:id="rId9"/>
    <p:sldId id="257" r:id="rId10"/>
    <p:sldId id="275" r:id="rId11"/>
    <p:sldId id="265" r:id="rId12"/>
    <p:sldId id="280" r:id="rId13"/>
    <p:sldId id="281" r:id="rId14"/>
    <p:sldId id="276" r:id="rId15"/>
    <p:sldId id="279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eket Sharew" initials="BS" lastIdx="1" clrIdx="0">
    <p:extLst>
      <p:ext uri="{19B8F6BF-5375-455C-9EA6-DF929625EA0E}">
        <p15:presenceInfo xmlns:p15="http://schemas.microsoft.com/office/powerpoint/2012/main" userId="S::Bereket.Sharew@einfochips.com::892f08a7-484a-4e4a-b0bd-b1bb56c5f6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7CEEB-A6BD-4D61-AEC3-9CC5D58A2B4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A1201-CDC9-4219-AABC-66DF327BF18B}">
      <dgm:prSet/>
      <dgm:spPr/>
      <dgm:t>
        <a:bodyPr/>
        <a:lstStyle/>
        <a:p>
          <a:r>
            <a:rPr lang="en-US"/>
            <a:t>Business use case</a:t>
          </a:r>
        </a:p>
      </dgm:t>
    </dgm:pt>
    <dgm:pt modelId="{3961F3C0-8A64-4444-8B84-4ED4FB3B0016}" type="parTrans" cxnId="{D83CE876-40FA-416B-887C-53366EFDD373}">
      <dgm:prSet/>
      <dgm:spPr/>
      <dgm:t>
        <a:bodyPr/>
        <a:lstStyle/>
        <a:p>
          <a:endParaRPr lang="en-US"/>
        </a:p>
      </dgm:t>
    </dgm:pt>
    <dgm:pt modelId="{9A31337B-275D-4C9C-ADE0-62E36DE62FE1}" type="sibTrans" cxnId="{D83CE876-40FA-416B-887C-53366EFDD373}">
      <dgm:prSet/>
      <dgm:spPr/>
      <dgm:t>
        <a:bodyPr/>
        <a:lstStyle/>
        <a:p>
          <a:endParaRPr lang="en-US"/>
        </a:p>
      </dgm:t>
    </dgm:pt>
    <dgm:pt modelId="{3DA8CCE0-CF88-4FDE-AEED-9A08D1EE4830}">
      <dgm:prSet/>
      <dgm:spPr/>
      <dgm:t>
        <a:bodyPr/>
        <a:lstStyle/>
        <a:p>
          <a:r>
            <a:rPr lang="en-US"/>
            <a:t>Dataset</a:t>
          </a:r>
        </a:p>
      </dgm:t>
    </dgm:pt>
    <dgm:pt modelId="{A5B7BAF9-C5B8-4549-96F5-A1F86AD4C2A9}" type="parTrans" cxnId="{C1879CCC-C103-44E7-BDBE-D0DD8FF6929B}">
      <dgm:prSet/>
      <dgm:spPr/>
      <dgm:t>
        <a:bodyPr/>
        <a:lstStyle/>
        <a:p>
          <a:endParaRPr lang="en-US"/>
        </a:p>
      </dgm:t>
    </dgm:pt>
    <dgm:pt modelId="{699BBE05-4A07-4B2F-8F31-60DE6EC74A04}" type="sibTrans" cxnId="{C1879CCC-C103-44E7-BDBE-D0DD8FF6929B}">
      <dgm:prSet/>
      <dgm:spPr/>
      <dgm:t>
        <a:bodyPr/>
        <a:lstStyle/>
        <a:p>
          <a:endParaRPr lang="en-US"/>
        </a:p>
      </dgm:t>
    </dgm:pt>
    <dgm:pt modelId="{437102EB-0EDA-4EAF-A110-30F531D8CD86}">
      <dgm:prSet/>
      <dgm:spPr/>
      <dgm:t>
        <a:bodyPr/>
        <a:lstStyle/>
        <a:p>
          <a:r>
            <a:rPr lang="en-US"/>
            <a:t>Classes and Features</a:t>
          </a:r>
        </a:p>
      </dgm:t>
    </dgm:pt>
    <dgm:pt modelId="{D80359BB-E41B-46A5-A309-79090EB969CB}" type="parTrans" cxnId="{3CDF5FBA-3D11-4ACA-BA08-B90EF9987C02}">
      <dgm:prSet/>
      <dgm:spPr/>
      <dgm:t>
        <a:bodyPr/>
        <a:lstStyle/>
        <a:p>
          <a:endParaRPr lang="en-US"/>
        </a:p>
      </dgm:t>
    </dgm:pt>
    <dgm:pt modelId="{CB88094B-191C-4393-9035-F9E669ACF713}" type="sibTrans" cxnId="{3CDF5FBA-3D11-4ACA-BA08-B90EF9987C02}">
      <dgm:prSet/>
      <dgm:spPr/>
      <dgm:t>
        <a:bodyPr/>
        <a:lstStyle/>
        <a:p>
          <a:endParaRPr lang="en-US"/>
        </a:p>
      </dgm:t>
    </dgm:pt>
    <dgm:pt modelId="{50E73F0E-0E87-475A-BAB7-2A066FF87622}">
      <dgm:prSet/>
      <dgm:spPr/>
      <dgm:t>
        <a:bodyPr/>
        <a:lstStyle/>
        <a:p>
          <a:r>
            <a:rPr lang="en-US"/>
            <a:t>Model and results</a:t>
          </a:r>
        </a:p>
      </dgm:t>
    </dgm:pt>
    <dgm:pt modelId="{7403FA1F-020C-4DFB-9F6D-F3622AFC4B85}" type="parTrans" cxnId="{00BEC7D0-3559-496F-B312-64EA9A766E21}">
      <dgm:prSet/>
      <dgm:spPr/>
      <dgm:t>
        <a:bodyPr/>
        <a:lstStyle/>
        <a:p>
          <a:endParaRPr lang="en-US"/>
        </a:p>
      </dgm:t>
    </dgm:pt>
    <dgm:pt modelId="{7D8AE21B-5619-44DD-BC4F-5057B4C108DD}" type="sibTrans" cxnId="{00BEC7D0-3559-496F-B312-64EA9A766E21}">
      <dgm:prSet/>
      <dgm:spPr/>
      <dgm:t>
        <a:bodyPr/>
        <a:lstStyle/>
        <a:p>
          <a:endParaRPr lang="en-US"/>
        </a:p>
      </dgm:t>
    </dgm:pt>
    <dgm:pt modelId="{4EDD52F6-C0E7-4D46-A13B-87C387093153}">
      <dgm:prSet/>
      <dgm:spPr/>
      <dgm:t>
        <a:bodyPr/>
        <a:lstStyle/>
        <a:p>
          <a:r>
            <a:rPr lang="en-US" dirty="0"/>
            <a:t>Future work</a:t>
          </a:r>
        </a:p>
      </dgm:t>
    </dgm:pt>
    <dgm:pt modelId="{A46CD596-F6C6-4595-9045-9016FEB30C20}" type="parTrans" cxnId="{8D890991-EB9E-4AF8-B1CB-02FA4151048D}">
      <dgm:prSet/>
      <dgm:spPr/>
      <dgm:t>
        <a:bodyPr/>
        <a:lstStyle/>
        <a:p>
          <a:endParaRPr lang="en-US"/>
        </a:p>
      </dgm:t>
    </dgm:pt>
    <dgm:pt modelId="{23C24C0E-8709-4B5E-AE62-7AA021AF7B0D}" type="sibTrans" cxnId="{8D890991-EB9E-4AF8-B1CB-02FA4151048D}">
      <dgm:prSet/>
      <dgm:spPr/>
      <dgm:t>
        <a:bodyPr/>
        <a:lstStyle/>
        <a:p>
          <a:endParaRPr lang="en-US"/>
        </a:p>
      </dgm:t>
    </dgm:pt>
    <dgm:pt modelId="{122DE384-A410-4DE3-8772-7433CA200847}" type="pres">
      <dgm:prSet presAssocID="{D3D7CEEB-A6BD-4D61-AEC3-9CC5D58A2B4E}" presName="linear" presStyleCnt="0">
        <dgm:presLayoutVars>
          <dgm:animLvl val="lvl"/>
          <dgm:resizeHandles val="exact"/>
        </dgm:presLayoutVars>
      </dgm:prSet>
      <dgm:spPr/>
    </dgm:pt>
    <dgm:pt modelId="{959BF6CC-B2AB-4117-9669-5DCB36F53863}" type="pres">
      <dgm:prSet presAssocID="{C9CA1201-CDC9-4219-AABC-66DF327BF1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9366D0-03D8-4EC5-8B26-65C86CCA56A8}" type="pres">
      <dgm:prSet presAssocID="{9A31337B-275D-4C9C-ADE0-62E36DE62FE1}" presName="spacer" presStyleCnt="0"/>
      <dgm:spPr/>
    </dgm:pt>
    <dgm:pt modelId="{5103F31F-5DFA-4F28-BAFB-5AB58D3583AC}" type="pres">
      <dgm:prSet presAssocID="{3DA8CCE0-CF88-4FDE-AEED-9A08D1EE48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E7AEA01-A5B7-4D19-8F21-258ED5774482}" type="pres">
      <dgm:prSet presAssocID="{699BBE05-4A07-4B2F-8F31-60DE6EC74A04}" presName="spacer" presStyleCnt="0"/>
      <dgm:spPr/>
    </dgm:pt>
    <dgm:pt modelId="{87C9A36E-F7DC-40B6-842F-B8DEC6CA784C}" type="pres">
      <dgm:prSet presAssocID="{437102EB-0EDA-4EAF-A110-30F531D8CD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8B642F-6636-4FF5-8F26-557F6FAA23BF}" type="pres">
      <dgm:prSet presAssocID="{CB88094B-191C-4393-9035-F9E669ACF713}" presName="spacer" presStyleCnt="0"/>
      <dgm:spPr/>
    </dgm:pt>
    <dgm:pt modelId="{51059A80-D23A-410C-9E16-D44D66E99C41}" type="pres">
      <dgm:prSet presAssocID="{50E73F0E-0E87-475A-BAB7-2A066FF876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AAD975-C354-45F1-89D1-45F6C5A375B3}" type="pres">
      <dgm:prSet presAssocID="{7D8AE21B-5619-44DD-BC4F-5057B4C108DD}" presName="spacer" presStyleCnt="0"/>
      <dgm:spPr/>
    </dgm:pt>
    <dgm:pt modelId="{930861E6-09CC-42F0-8C97-11CB04B7D980}" type="pres">
      <dgm:prSet presAssocID="{4EDD52F6-C0E7-4D46-A13B-87C387093153}" presName="parentText" presStyleLbl="node1" presStyleIdx="4" presStyleCnt="5" custLinFactNeighborX="0" custLinFactNeighborY="20089">
        <dgm:presLayoutVars>
          <dgm:chMax val="0"/>
          <dgm:bulletEnabled val="1"/>
        </dgm:presLayoutVars>
      </dgm:prSet>
      <dgm:spPr/>
    </dgm:pt>
  </dgm:ptLst>
  <dgm:cxnLst>
    <dgm:cxn modelId="{F3EB3205-14C1-49EC-9525-0ACC6645137B}" type="presOf" srcId="{3DA8CCE0-CF88-4FDE-AEED-9A08D1EE4830}" destId="{5103F31F-5DFA-4F28-BAFB-5AB58D3583AC}" srcOrd="0" destOrd="0" presId="urn:microsoft.com/office/officeart/2005/8/layout/vList2"/>
    <dgm:cxn modelId="{DD74301D-8110-4032-B17F-D0428A824BB5}" type="presOf" srcId="{50E73F0E-0E87-475A-BAB7-2A066FF87622}" destId="{51059A80-D23A-410C-9E16-D44D66E99C41}" srcOrd="0" destOrd="0" presId="urn:microsoft.com/office/officeart/2005/8/layout/vList2"/>
    <dgm:cxn modelId="{8D69E067-7F2C-48B7-8DA3-E6679C4A4539}" type="presOf" srcId="{4EDD52F6-C0E7-4D46-A13B-87C387093153}" destId="{930861E6-09CC-42F0-8C97-11CB04B7D980}" srcOrd="0" destOrd="0" presId="urn:microsoft.com/office/officeart/2005/8/layout/vList2"/>
    <dgm:cxn modelId="{977A2A69-0B97-4A56-AD0F-387229C0628A}" type="presOf" srcId="{C9CA1201-CDC9-4219-AABC-66DF327BF18B}" destId="{959BF6CC-B2AB-4117-9669-5DCB36F53863}" srcOrd="0" destOrd="0" presId="urn:microsoft.com/office/officeart/2005/8/layout/vList2"/>
    <dgm:cxn modelId="{D83CE876-40FA-416B-887C-53366EFDD373}" srcId="{D3D7CEEB-A6BD-4D61-AEC3-9CC5D58A2B4E}" destId="{C9CA1201-CDC9-4219-AABC-66DF327BF18B}" srcOrd="0" destOrd="0" parTransId="{3961F3C0-8A64-4444-8B84-4ED4FB3B0016}" sibTransId="{9A31337B-275D-4C9C-ADE0-62E36DE62FE1}"/>
    <dgm:cxn modelId="{2FFD998C-E200-462B-A12F-AA19F15D13D4}" type="presOf" srcId="{D3D7CEEB-A6BD-4D61-AEC3-9CC5D58A2B4E}" destId="{122DE384-A410-4DE3-8772-7433CA200847}" srcOrd="0" destOrd="0" presId="urn:microsoft.com/office/officeart/2005/8/layout/vList2"/>
    <dgm:cxn modelId="{8D890991-EB9E-4AF8-B1CB-02FA4151048D}" srcId="{D3D7CEEB-A6BD-4D61-AEC3-9CC5D58A2B4E}" destId="{4EDD52F6-C0E7-4D46-A13B-87C387093153}" srcOrd="4" destOrd="0" parTransId="{A46CD596-F6C6-4595-9045-9016FEB30C20}" sibTransId="{23C24C0E-8709-4B5E-AE62-7AA021AF7B0D}"/>
    <dgm:cxn modelId="{3CDF5FBA-3D11-4ACA-BA08-B90EF9987C02}" srcId="{D3D7CEEB-A6BD-4D61-AEC3-9CC5D58A2B4E}" destId="{437102EB-0EDA-4EAF-A110-30F531D8CD86}" srcOrd="2" destOrd="0" parTransId="{D80359BB-E41B-46A5-A309-79090EB969CB}" sibTransId="{CB88094B-191C-4393-9035-F9E669ACF713}"/>
    <dgm:cxn modelId="{70F6D4BE-3E06-4BDB-96F2-A65FE9B6D364}" type="presOf" srcId="{437102EB-0EDA-4EAF-A110-30F531D8CD86}" destId="{87C9A36E-F7DC-40B6-842F-B8DEC6CA784C}" srcOrd="0" destOrd="0" presId="urn:microsoft.com/office/officeart/2005/8/layout/vList2"/>
    <dgm:cxn modelId="{C1879CCC-C103-44E7-BDBE-D0DD8FF6929B}" srcId="{D3D7CEEB-A6BD-4D61-AEC3-9CC5D58A2B4E}" destId="{3DA8CCE0-CF88-4FDE-AEED-9A08D1EE4830}" srcOrd="1" destOrd="0" parTransId="{A5B7BAF9-C5B8-4549-96F5-A1F86AD4C2A9}" sibTransId="{699BBE05-4A07-4B2F-8F31-60DE6EC74A04}"/>
    <dgm:cxn modelId="{00BEC7D0-3559-496F-B312-64EA9A766E21}" srcId="{D3D7CEEB-A6BD-4D61-AEC3-9CC5D58A2B4E}" destId="{50E73F0E-0E87-475A-BAB7-2A066FF87622}" srcOrd="3" destOrd="0" parTransId="{7403FA1F-020C-4DFB-9F6D-F3622AFC4B85}" sibTransId="{7D8AE21B-5619-44DD-BC4F-5057B4C108DD}"/>
    <dgm:cxn modelId="{BC35DAD5-8D55-4736-AF55-F06F4C271329}" type="presParOf" srcId="{122DE384-A410-4DE3-8772-7433CA200847}" destId="{959BF6CC-B2AB-4117-9669-5DCB36F53863}" srcOrd="0" destOrd="0" presId="urn:microsoft.com/office/officeart/2005/8/layout/vList2"/>
    <dgm:cxn modelId="{5373D426-10AF-4342-BF12-44B7184E1272}" type="presParOf" srcId="{122DE384-A410-4DE3-8772-7433CA200847}" destId="{3A9366D0-03D8-4EC5-8B26-65C86CCA56A8}" srcOrd="1" destOrd="0" presId="urn:microsoft.com/office/officeart/2005/8/layout/vList2"/>
    <dgm:cxn modelId="{B7E452E2-C545-41F7-8B8A-A782E871510F}" type="presParOf" srcId="{122DE384-A410-4DE3-8772-7433CA200847}" destId="{5103F31F-5DFA-4F28-BAFB-5AB58D3583AC}" srcOrd="2" destOrd="0" presId="urn:microsoft.com/office/officeart/2005/8/layout/vList2"/>
    <dgm:cxn modelId="{A4B24801-FCF5-4A35-BDA4-0D1F5B541DD3}" type="presParOf" srcId="{122DE384-A410-4DE3-8772-7433CA200847}" destId="{CE7AEA01-A5B7-4D19-8F21-258ED5774482}" srcOrd="3" destOrd="0" presId="urn:microsoft.com/office/officeart/2005/8/layout/vList2"/>
    <dgm:cxn modelId="{409D09A5-27BE-4E3C-BD20-3311A2082E13}" type="presParOf" srcId="{122DE384-A410-4DE3-8772-7433CA200847}" destId="{87C9A36E-F7DC-40B6-842F-B8DEC6CA784C}" srcOrd="4" destOrd="0" presId="urn:microsoft.com/office/officeart/2005/8/layout/vList2"/>
    <dgm:cxn modelId="{699C2D87-A527-40A3-9F08-17FAC4053736}" type="presParOf" srcId="{122DE384-A410-4DE3-8772-7433CA200847}" destId="{F18B642F-6636-4FF5-8F26-557F6FAA23BF}" srcOrd="5" destOrd="0" presId="urn:microsoft.com/office/officeart/2005/8/layout/vList2"/>
    <dgm:cxn modelId="{8F922054-48DF-442B-9C28-98CFF081B83F}" type="presParOf" srcId="{122DE384-A410-4DE3-8772-7433CA200847}" destId="{51059A80-D23A-410C-9E16-D44D66E99C41}" srcOrd="6" destOrd="0" presId="urn:microsoft.com/office/officeart/2005/8/layout/vList2"/>
    <dgm:cxn modelId="{C571BD97-5006-4520-8D7F-0F00E252280C}" type="presParOf" srcId="{122DE384-A410-4DE3-8772-7433CA200847}" destId="{6FAAD975-C354-45F1-89D1-45F6C5A375B3}" srcOrd="7" destOrd="0" presId="urn:microsoft.com/office/officeart/2005/8/layout/vList2"/>
    <dgm:cxn modelId="{7C284749-A6BF-4292-AAE0-504A18752E8E}" type="presParOf" srcId="{122DE384-A410-4DE3-8772-7433CA200847}" destId="{930861E6-09CC-42F0-8C97-11CB04B7D9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5D52EA-775F-40AC-8463-00FD41B55ABE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025AAC4-E492-4A72-A3C6-632A87F7A756}">
      <dgm:prSet custT="1"/>
      <dgm:spPr/>
      <dgm:t>
        <a:bodyPr/>
        <a:lstStyle/>
        <a:p>
          <a:pPr algn="ctr"/>
          <a:r>
            <a:rPr lang="en-US" sz="2400" b="1" i="0"/>
            <a:t>1. Demand  </a:t>
          </a:r>
          <a:endParaRPr lang="en-US" sz="2400" b="1" i="0" dirty="0"/>
        </a:p>
      </dgm:t>
    </dgm:pt>
    <dgm:pt modelId="{1BDC8FBC-D4F1-4BA6-A5BB-234EA9AEE816}" type="parTrans" cxnId="{4EDC6079-22AC-4A90-8D20-91F36BCFDCB8}">
      <dgm:prSet/>
      <dgm:spPr/>
      <dgm:t>
        <a:bodyPr/>
        <a:lstStyle/>
        <a:p>
          <a:endParaRPr lang="en-US"/>
        </a:p>
      </dgm:t>
    </dgm:pt>
    <dgm:pt modelId="{4926B254-9D6B-425B-84AF-67D085E54EB8}" type="sibTrans" cxnId="{4EDC6079-22AC-4A90-8D20-91F36BCFDCB8}">
      <dgm:prSet/>
      <dgm:spPr/>
      <dgm:t>
        <a:bodyPr/>
        <a:lstStyle/>
        <a:p>
          <a:endParaRPr lang="en-US"/>
        </a:p>
      </dgm:t>
    </dgm:pt>
    <dgm:pt modelId="{76CEEF73-3560-4F01-BAA7-DB7823B97471}">
      <dgm:prSet custT="1"/>
      <dgm:spPr/>
      <dgm:t>
        <a:bodyPr/>
        <a:lstStyle/>
        <a:p>
          <a:pPr algn="l"/>
          <a:r>
            <a:rPr lang="en-US" sz="2000" i="0" dirty="0"/>
            <a:t>Dry beans are among the most popular crops worldwide</a:t>
          </a:r>
        </a:p>
      </dgm:t>
    </dgm:pt>
    <dgm:pt modelId="{5558A6B4-A851-4A1E-97A5-5ADD9B545223}" type="parTrans" cxnId="{89D4423D-8135-4849-AC73-B6356D1E0012}">
      <dgm:prSet/>
      <dgm:spPr/>
      <dgm:t>
        <a:bodyPr/>
        <a:lstStyle/>
        <a:p>
          <a:endParaRPr lang="en-US"/>
        </a:p>
      </dgm:t>
    </dgm:pt>
    <dgm:pt modelId="{9A157C2D-A0C7-4A29-BFF9-C1000118D6F9}" type="sibTrans" cxnId="{89D4423D-8135-4849-AC73-B6356D1E0012}">
      <dgm:prSet/>
      <dgm:spPr/>
      <dgm:t>
        <a:bodyPr/>
        <a:lstStyle/>
        <a:p>
          <a:endParaRPr lang="en-US"/>
        </a:p>
      </dgm:t>
    </dgm:pt>
    <dgm:pt modelId="{FE81C679-B2DD-4376-97A4-55EB82F19D59}">
      <dgm:prSet custT="1"/>
      <dgm:spPr/>
      <dgm:t>
        <a:bodyPr/>
        <a:lstStyle/>
        <a:p>
          <a:pPr algn="l"/>
          <a:r>
            <a:rPr lang="en-US" sz="2000" i="0" dirty="0"/>
            <a:t>USA is the 4</a:t>
          </a:r>
          <a:r>
            <a:rPr lang="en-US" sz="2000" i="0" baseline="30000" dirty="0"/>
            <a:t>th</a:t>
          </a:r>
          <a:r>
            <a:rPr lang="en-US" sz="2000" i="0" dirty="0"/>
            <a:t> producer</a:t>
          </a:r>
        </a:p>
      </dgm:t>
    </dgm:pt>
    <dgm:pt modelId="{2B9C5E2E-E32B-4F23-BC7B-4FE5509E2D43}" type="parTrans" cxnId="{D6C17482-7282-4FC7-B7FC-7413B236F018}">
      <dgm:prSet/>
      <dgm:spPr/>
      <dgm:t>
        <a:bodyPr/>
        <a:lstStyle/>
        <a:p>
          <a:endParaRPr lang="en-US"/>
        </a:p>
      </dgm:t>
    </dgm:pt>
    <dgm:pt modelId="{C902259D-AF3E-4B84-9E9E-00C83BCE6B25}" type="sibTrans" cxnId="{D6C17482-7282-4FC7-B7FC-7413B236F018}">
      <dgm:prSet/>
      <dgm:spPr/>
      <dgm:t>
        <a:bodyPr/>
        <a:lstStyle/>
        <a:p>
          <a:endParaRPr lang="en-US"/>
        </a:p>
      </dgm:t>
    </dgm:pt>
    <dgm:pt modelId="{78599F5A-3A09-4D0D-8346-B2E19BCD9491}">
      <dgm:prSet custT="1"/>
      <dgm:spPr/>
      <dgm:t>
        <a:bodyPr/>
        <a:lstStyle/>
        <a:p>
          <a:pPr algn="ctr"/>
          <a:r>
            <a:rPr lang="en-US" sz="2400" b="1"/>
            <a:t>2. Quality </a:t>
          </a:r>
          <a:endParaRPr lang="en-US" sz="2400" b="1" dirty="0"/>
        </a:p>
      </dgm:t>
    </dgm:pt>
    <dgm:pt modelId="{B832AFB3-0B86-48CE-83B3-07BBC46EBAB7}" type="parTrans" cxnId="{CE1D91A0-8C86-4C4B-83DB-7DFDF02EF712}">
      <dgm:prSet/>
      <dgm:spPr/>
      <dgm:t>
        <a:bodyPr/>
        <a:lstStyle/>
        <a:p>
          <a:endParaRPr lang="en-US"/>
        </a:p>
      </dgm:t>
    </dgm:pt>
    <dgm:pt modelId="{283B3265-B706-42A0-90EE-6D9350FBAEBB}" type="sibTrans" cxnId="{CE1D91A0-8C86-4C4B-83DB-7DFDF02EF712}">
      <dgm:prSet/>
      <dgm:spPr/>
      <dgm:t>
        <a:bodyPr/>
        <a:lstStyle/>
        <a:p>
          <a:endParaRPr lang="en-US"/>
        </a:p>
      </dgm:t>
    </dgm:pt>
    <dgm:pt modelId="{B2B09C25-73DB-42E5-87DF-9C07CCA95F6C}">
      <dgm:prSet custT="1"/>
      <dgm:spPr/>
      <dgm:t>
        <a:bodyPr/>
        <a:lstStyle/>
        <a:p>
          <a:pPr algn="l"/>
          <a:r>
            <a:rPr lang="en-US" sz="1800"/>
            <a:t>Uniform seed variety is important factor for both production and marketing </a:t>
          </a:r>
          <a:endParaRPr lang="en-US" sz="1800" dirty="0"/>
        </a:p>
      </dgm:t>
    </dgm:pt>
    <dgm:pt modelId="{F03CE494-58EE-436C-B320-84B9BBA9DE57}" type="parTrans" cxnId="{48044FE7-2F67-4976-885B-EC22DB2A210F}">
      <dgm:prSet/>
      <dgm:spPr/>
      <dgm:t>
        <a:bodyPr/>
        <a:lstStyle/>
        <a:p>
          <a:endParaRPr lang="en-US"/>
        </a:p>
      </dgm:t>
    </dgm:pt>
    <dgm:pt modelId="{BEC518AB-7618-4777-9D60-F9C27EC6C6BA}" type="sibTrans" cxnId="{48044FE7-2F67-4976-885B-EC22DB2A210F}">
      <dgm:prSet/>
      <dgm:spPr/>
      <dgm:t>
        <a:bodyPr/>
        <a:lstStyle/>
        <a:p>
          <a:endParaRPr lang="en-US"/>
        </a:p>
      </dgm:t>
    </dgm:pt>
    <dgm:pt modelId="{F920A2D7-D1B5-4F65-BDF0-F5D046D7400C}">
      <dgm:prSet custT="1"/>
      <dgm:spPr/>
      <dgm:t>
        <a:bodyPr/>
        <a:lstStyle/>
        <a:p>
          <a:pPr algn="l"/>
          <a:r>
            <a:rPr lang="en-US" sz="1800" dirty="0"/>
            <a:t>USDA grades beans according to mix ratio and other additional factors…</a:t>
          </a:r>
        </a:p>
      </dgm:t>
    </dgm:pt>
    <dgm:pt modelId="{52DCDB12-EF08-46D8-A0D7-DE11109C1613}" type="parTrans" cxnId="{BEF90636-6AEC-4C4F-B585-530E18A8BFDA}">
      <dgm:prSet/>
      <dgm:spPr/>
      <dgm:t>
        <a:bodyPr/>
        <a:lstStyle/>
        <a:p>
          <a:endParaRPr lang="en-US"/>
        </a:p>
      </dgm:t>
    </dgm:pt>
    <dgm:pt modelId="{AAEFE94A-12C4-4BAF-847B-A9E229FC0C16}" type="sibTrans" cxnId="{BEF90636-6AEC-4C4F-B585-530E18A8BFDA}">
      <dgm:prSet/>
      <dgm:spPr/>
      <dgm:t>
        <a:bodyPr/>
        <a:lstStyle/>
        <a:p>
          <a:endParaRPr lang="en-US"/>
        </a:p>
      </dgm:t>
    </dgm:pt>
    <dgm:pt modelId="{F111ACA2-6B40-46AA-A02E-7F5BAC542CA1}">
      <dgm:prSet custT="1"/>
      <dgm:spPr/>
      <dgm:t>
        <a:bodyPr/>
        <a:lstStyle/>
        <a:p>
          <a:pPr algn="l"/>
          <a:r>
            <a:rPr lang="en-US" sz="1800" dirty="0"/>
            <a:t>Example </a:t>
          </a:r>
        </a:p>
      </dgm:t>
    </dgm:pt>
    <dgm:pt modelId="{BEE1B6F5-2434-4AF9-8094-45482B4F4002}" type="parTrans" cxnId="{C584496E-2C68-4167-B9D9-86A5180F752C}">
      <dgm:prSet/>
      <dgm:spPr/>
      <dgm:t>
        <a:bodyPr/>
        <a:lstStyle/>
        <a:p>
          <a:endParaRPr lang="en-US"/>
        </a:p>
      </dgm:t>
    </dgm:pt>
    <dgm:pt modelId="{72726ED8-B6AB-49BC-8FE9-106E915CD660}" type="sibTrans" cxnId="{C584496E-2C68-4167-B9D9-86A5180F752C}">
      <dgm:prSet/>
      <dgm:spPr/>
      <dgm:t>
        <a:bodyPr/>
        <a:lstStyle/>
        <a:p>
          <a:endParaRPr lang="en-US"/>
        </a:p>
      </dgm:t>
    </dgm:pt>
    <dgm:pt modelId="{DEA321DE-CB34-404C-A5F0-81E9928D8219}">
      <dgm:prSet custT="1"/>
      <dgm:spPr/>
      <dgm:t>
        <a:bodyPr/>
        <a:lstStyle/>
        <a:p>
          <a:pPr algn="ctr"/>
          <a:r>
            <a:rPr lang="en-US" sz="2400" b="1"/>
            <a:t>3. Classification Importance </a:t>
          </a:r>
          <a:endParaRPr lang="en-US" sz="2400" b="1" dirty="0"/>
        </a:p>
      </dgm:t>
    </dgm:pt>
    <dgm:pt modelId="{7CB8D993-9FC0-41ED-B0DC-69BEC3983E57}" type="parTrans" cxnId="{4D2209ED-EF05-45F7-8652-ED71EAECD49E}">
      <dgm:prSet/>
      <dgm:spPr/>
      <dgm:t>
        <a:bodyPr/>
        <a:lstStyle/>
        <a:p>
          <a:endParaRPr lang="en-US"/>
        </a:p>
      </dgm:t>
    </dgm:pt>
    <dgm:pt modelId="{6FD44DED-F4CD-4271-BB2B-066460F11060}" type="sibTrans" cxnId="{4D2209ED-EF05-45F7-8652-ED71EAECD49E}">
      <dgm:prSet/>
      <dgm:spPr/>
      <dgm:t>
        <a:bodyPr/>
        <a:lstStyle/>
        <a:p>
          <a:endParaRPr lang="en-US"/>
        </a:p>
      </dgm:t>
    </dgm:pt>
    <dgm:pt modelId="{28EC07B0-2F74-42D9-9EB4-FE0F11DBF501}">
      <dgm:prSet custT="1"/>
      <dgm:spPr/>
      <dgm:t>
        <a:bodyPr/>
        <a:lstStyle/>
        <a:p>
          <a:pPr algn="l"/>
          <a:r>
            <a:rPr lang="en-US" sz="2000"/>
            <a:t>Increase market value </a:t>
          </a:r>
          <a:endParaRPr lang="en-US" sz="2000" dirty="0"/>
        </a:p>
      </dgm:t>
    </dgm:pt>
    <dgm:pt modelId="{F149C32A-D109-41F0-BEFA-BF7DEAF178C5}" type="parTrans" cxnId="{FC52FC52-725E-4986-8253-6BAFD8A94ABD}">
      <dgm:prSet/>
      <dgm:spPr/>
      <dgm:t>
        <a:bodyPr/>
        <a:lstStyle/>
        <a:p>
          <a:endParaRPr lang="en-US"/>
        </a:p>
      </dgm:t>
    </dgm:pt>
    <dgm:pt modelId="{5F1A6DBC-3AA8-4C0F-A104-D6DD9B3968AF}" type="sibTrans" cxnId="{FC52FC52-725E-4986-8253-6BAFD8A94ABD}">
      <dgm:prSet/>
      <dgm:spPr/>
      <dgm:t>
        <a:bodyPr/>
        <a:lstStyle/>
        <a:p>
          <a:endParaRPr lang="en-US"/>
        </a:p>
      </dgm:t>
    </dgm:pt>
    <dgm:pt modelId="{EADEBD67-4A9C-4D52-A6C4-6B494BB0A6F6}">
      <dgm:prSet custT="1"/>
      <dgm:spPr/>
      <dgm:t>
        <a:bodyPr/>
        <a:lstStyle/>
        <a:p>
          <a:pPr algn="l"/>
          <a:r>
            <a:rPr lang="en-US" sz="2000" dirty="0"/>
            <a:t>Increased cultivation productivity</a:t>
          </a:r>
          <a:r>
            <a:rPr lang="en-US" sz="2500" dirty="0"/>
            <a:t> </a:t>
          </a:r>
        </a:p>
      </dgm:t>
    </dgm:pt>
    <dgm:pt modelId="{6DDFCBF9-2391-4620-8AD9-BF52C9AC88E6}" type="parTrans" cxnId="{8B2116B3-9CF0-47E6-B8AE-4FD2658EEE93}">
      <dgm:prSet/>
      <dgm:spPr/>
      <dgm:t>
        <a:bodyPr/>
        <a:lstStyle/>
        <a:p>
          <a:endParaRPr lang="en-US"/>
        </a:p>
      </dgm:t>
    </dgm:pt>
    <dgm:pt modelId="{19DB6693-57B1-427F-943E-F751BECBC8DA}" type="sibTrans" cxnId="{8B2116B3-9CF0-47E6-B8AE-4FD2658EEE93}">
      <dgm:prSet/>
      <dgm:spPr/>
      <dgm:t>
        <a:bodyPr/>
        <a:lstStyle/>
        <a:p>
          <a:endParaRPr lang="en-US"/>
        </a:p>
      </dgm:t>
    </dgm:pt>
    <dgm:pt modelId="{48EC3E6B-40CE-46D4-9199-6562FAFA891B}">
      <dgm:prSet custT="1"/>
      <dgm:spPr/>
      <dgm:t>
        <a:bodyPr/>
        <a:lstStyle/>
        <a:p>
          <a:pPr algn="l"/>
          <a:r>
            <a:rPr lang="en-US" sz="2000" dirty="0"/>
            <a:t>To assist an automated bean processing line ..</a:t>
          </a:r>
        </a:p>
      </dgm:t>
    </dgm:pt>
    <dgm:pt modelId="{B65815FC-DF7B-4EFA-85EF-1CAB621DBDB2}" type="parTrans" cxnId="{462F7951-A0E1-4E39-8980-E566058453DE}">
      <dgm:prSet/>
      <dgm:spPr/>
      <dgm:t>
        <a:bodyPr/>
        <a:lstStyle/>
        <a:p>
          <a:endParaRPr lang="en-US"/>
        </a:p>
      </dgm:t>
    </dgm:pt>
    <dgm:pt modelId="{AA10FA32-F3F4-4CA6-A71C-ED5BFC4C7B10}" type="sibTrans" cxnId="{462F7951-A0E1-4E39-8980-E566058453DE}">
      <dgm:prSet/>
      <dgm:spPr/>
      <dgm:t>
        <a:bodyPr/>
        <a:lstStyle/>
        <a:p>
          <a:endParaRPr lang="en-US"/>
        </a:p>
      </dgm:t>
    </dgm:pt>
    <dgm:pt modelId="{526D7CC8-2125-42EB-841C-D2349495861F}" type="pres">
      <dgm:prSet presAssocID="{655D52EA-775F-40AC-8463-00FD41B55ABE}" presName="Name0" presStyleCnt="0">
        <dgm:presLayoutVars>
          <dgm:dir/>
          <dgm:animLvl val="lvl"/>
          <dgm:resizeHandles val="exact"/>
        </dgm:presLayoutVars>
      </dgm:prSet>
      <dgm:spPr/>
    </dgm:pt>
    <dgm:pt modelId="{93A48751-EEC6-4E7A-9AB9-67EF5E171A24}" type="pres">
      <dgm:prSet presAssocID="{F025AAC4-E492-4A72-A3C6-632A87F7A756}" presName="composite" presStyleCnt="0"/>
      <dgm:spPr/>
    </dgm:pt>
    <dgm:pt modelId="{71C1AC03-2A47-4357-B850-9B632FF2956A}" type="pres">
      <dgm:prSet presAssocID="{F025AAC4-E492-4A72-A3C6-632A87F7A7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15C74B0-4376-4723-87BD-0876203977F3}" type="pres">
      <dgm:prSet presAssocID="{F025AAC4-E492-4A72-A3C6-632A87F7A756}" presName="desTx" presStyleLbl="alignAccFollowNode1" presStyleIdx="0" presStyleCnt="3">
        <dgm:presLayoutVars>
          <dgm:bulletEnabled val="1"/>
        </dgm:presLayoutVars>
      </dgm:prSet>
      <dgm:spPr/>
    </dgm:pt>
    <dgm:pt modelId="{FE7BDDA9-DD3D-426C-AA80-E69C4634FFC9}" type="pres">
      <dgm:prSet presAssocID="{4926B254-9D6B-425B-84AF-67D085E54EB8}" presName="space" presStyleCnt="0"/>
      <dgm:spPr/>
    </dgm:pt>
    <dgm:pt modelId="{9AAA7CA9-6DFA-4DAF-8469-42BCE0F8D2EA}" type="pres">
      <dgm:prSet presAssocID="{78599F5A-3A09-4D0D-8346-B2E19BCD9491}" presName="composite" presStyleCnt="0"/>
      <dgm:spPr/>
    </dgm:pt>
    <dgm:pt modelId="{7A4CCF67-0ECA-40E8-B8E7-F62517BC3FE1}" type="pres">
      <dgm:prSet presAssocID="{78599F5A-3A09-4D0D-8346-B2E19BCD94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B08E03F-D557-4063-9CE0-AEC48052B058}" type="pres">
      <dgm:prSet presAssocID="{78599F5A-3A09-4D0D-8346-B2E19BCD9491}" presName="desTx" presStyleLbl="alignAccFollowNode1" presStyleIdx="1" presStyleCnt="3">
        <dgm:presLayoutVars>
          <dgm:bulletEnabled val="1"/>
        </dgm:presLayoutVars>
      </dgm:prSet>
      <dgm:spPr/>
    </dgm:pt>
    <dgm:pt modelId="{FE5E7EF5-BCD5-4A85-987C-17797068691C}" type="pres">
      <dgm:prSet presAssocID="{283B3265-B706-42A0-90EE-6D9350FBAEBB}" presName="space" presStyleCnt="0"/>
      <dgm:spPr/>
    </dgm:pt>
    <dgm:pt modelId="{88D23A33-0AB2-442F-AFF3-E0A5A5ABC17A}" type="pres">
      <dgm:prSet presAssocID="{DEA321DE-CB34-404C-A5F0-81E9928D8219}" presName="composite" presStyleCnt="0"/>
      <dgm:spPr/>
    </dgm:pt>
    <dgm:pt modelId="{C2883FBF-AF7A-421F-AEF4-EAF2A51A58D3}" type="pres">
      <dgm:prSet presAssocID="{DEA321DE-CB34-404C-A5F0-81E9928D82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B6D783-0086-41BE-B76A-CA0B774F0731}" type="pres">
      <dgm:prSet presAssocID="{DEA321DE-CB34-404C-A5F0-81E9928D8219}" presName="desTx" presStyleLbl="alignAccFollowNode1" presStyleIdx="2" presStyleCnt="3" custLinFactNeighborX="2356" custLinFactNeighborY="2057">
        <dgm:presLayoutVars>
          <dgm:bulletEnabled val="1"/>
        </dgm:presLayoutVars>
      </dgm:prSet>
      <dgm:spPr/>
    </dgm:pt>
  </dgm:ptLst>
  <dgm:cxnLst>
    <dgm:cxn modelId="{51205F15-AC34-45CF-ADA5-252D62519A1A}" type="presOf" srcId="{B2B09C25-73DB-42E5-87DF-9C07CCA95F6C}" destId="{EB08E03F-D557-4063-9CE0-AEC48052B058}" srcOrd="0" destOrd="0" presId="urn:microsoft.com/office/officeart/2005/8/layout/hList1"/>
    <dgm:cxn modelId="{DA377626-C6E2-4534-8C66-002A40C9B517}" type="presOf" srcId="{28EC07B0-2F74-42D9-9EB4-FE0F11DBF501}" destId="{E4B6D783-0086-41BE-B76A-CA0B774F0731}" srcOrd="0" destOrd="0" presId="urn:microsoft.com/office/officeart/2005/8/layout/hList1"/>
    <dgm:cxn modelId="{BEF90636-6AEC-4C4F-B585-530E18A8BFDA}" srcId="{78599F5A-3A09-4D0D-8346-B2E19BCD9491}" destId="{F920A2D7-D1B5-4F65-BDF0-F5D046D7400C}" srcOrd="1" destOrd="0" parTransId="{52DCDB12-EF08-46D8-A0D7-DE11109C1613}" sibTransId="{AAEFE94A-12C4-4BAF-847B-A9E229FC0C16}"/>
    <dgm:cxn modelId="{89D4423D-8135-4849-AC73-B6356D1E0012}" srcId="{F025AAC4-E492-4A72-A3C6-632A87F7A756}" destId="{76CEEF73-3560-4F01-BAA7-DB7823B97471}" srcOrd="0" destOrd="0" parTransId="{5558A6B4-A851-4A1E-97A5-5ADD9B545223}" sibTransId="{9A157C2D-A0C7-4A29-BFF9-C1000118D6F9}"/>
    <dgm:cxn modelId="{C2206A46-0127-4E5F-9A4F-9C98CEB5CE05}" type="presOf" srcId="{F025AAC4-E492-4A72-A3C6-632A87F7A756}" destId="{71C1AC03-2A47-4357-B850-9B632FF2956A}" srcOrd="0" destOrd="0" presId="urn:microsoft.com/office/officeart/2005/8/layout/hList1"/>
    <dgm:cxn modelId="{C584496E-2C68-4167-B9D9-86A5180F752C}" srcId="{78599F5A-3A09-4D0D-8346-B2E19BCD9491}" destId="{F111ACA2-6B40-46AA-A02E-7F5BAC542CA1}" srcOrd="2" destOrd="0" parTransId="{BEE1B6F5-2434-4AF9-8094-45482B4F4002}" sibTransId="{72726ED8-B6AB-49BC-8FE9-106E915CD660}"/>
    <dgm:cxn modelId="{2BFE1851-87D9-42A7-BBF6-30BBC6E67DB4}" type="presOf" srcId="{76CEEF73-3560-4F01-BAA7-DB7823B97471}" destId="{A15C74B0-4376-4723-87BD-0876203977F3}" srcOrd="0" destOrd="0" presId="urn:microsoft.com/office/officeart/2005/8/layout/hList1"/>
    <dgm:cxn modelId="{462F7951-A0E1-4E39-8980-E566058453DE}" srcId="{DEA321DE-CB34-404C-A5F0-81E9928D8219}" destId="{48EC3E6B-40CE-46D4-9199-6562FAFA891B}" srcOrd="2" destOrd="0" parTransId="{B65815FC-DF7B-4EFA-85EF-1CAB621DBDB2}" sibTransId="{AA10FA32-F3F4-4CA6-A71C-ED5BFC4C7B10}"/>
    <dgm:cxn modelId="{FC52FC52-725E-4986-8253-6BAFD8A94ABD}" srcId="{DEA321DE-CB34-404C-A5F0-81E9928D8219}" destId="{28EC07B0-2F74-42D9-9EB4-FE0F11DBF501}" srcOrd="0" destOrd="0" parTransId="{F149C32A-D109-41F0-BEFA-BF7DEAF178C5}" sibTransId="{5F1A6DBC-3AA8-4C0F-A104-D6DD9B3968AF}"/>
    <dgm:cxn modelId="{CD682377-9B42-4CC5-9089-F180D44B5356}" type="presOf" srcId="{78599F5A-3A09-4D0D-8346-B2E19BCD9491}" destId="{7A4CCF67-0ECA-40E8-B8E7-F62517BC3FE1}" srcOrd="0" destOrd="0" presId="urn:microsoft.com/office/officeart/2005/8/layout/hList1"/>
    <dgm:cxn modelId="{4EDC6079-22AC-4A90-8D20-91F36BCFDCB8}" srcId="{655D52EA-775F-40AC-8463-00FD41B55ABE}" destId="{F025AAC4-E492-4A72-A3C6-632A87F7A756}" srcOrd="0" destOrd="0" parTransId="{1BDC8FBC-D4F1-4BA6-A5BB-234EA9AEE816}" sibTransId="{4926B254-9D6B-425B-84AF-67D085E54EB8}"/>
    <dgm:cxn modelId="{D6C17482-7282-4FC7-B7FC-7413B236F018}" srcId="{F025AAC4-E492-4A72-A3C6-632A87F7A756}" destId="{FE81C679-B2DD-4376-97A4-55EB82F19D59}" srcOrd="1" destOrd="0" parTransId="{2B9C5E2E-E32B-4F23-BC7B-4FE5509E2D43}" sibTransId="{C902259D-AF3E-4B84-9E9E-00C83BCE6B25}"/>
    <dgm:cxn modelId="{24FBA391-1D85-4493-8961-239A8888FA85}" type="presOf" srcId="{48EC3E6B-40CE-46D4-9199-6562FAFA891B}" destId="{E4B6D783-0086-41BE-B76A-CA0B774F0731}" srcOrd="0" destOrd="2" presId="urn:microsoft.com/office/officeart/2005/8/layout/hList1"/>
    <dgm:cxn modelId="{CE1D91A0-8C86-4C4B-83DB-7DFDF02EF712}" srcId="{655D52EA-775F-40AC-8463-00FD41B55ABE}" destId="{78599F5A-3A09-4D0D-8346-B2E19BCD9491}" srcOrd="1" destOrd="0" parTransId="{B832AFB3-0B86-48CE-83B3-07BBC46EBAB7}" sibTransId="{283B3265-B706-42A0-90EE-6D9350FBAEBB}"/>
    <dgm:cxn modelId="{8B2116B3-9CF0-47E6-B8AE-4FD2658EEE93}" srcId="{DEA321DE-CB34-404C-A5F0-81E9928D8219}" destId="{EADEBD67-4A9C-4D52-A6C4-6B494BB0A6F6}" srcOrd="1" destOrd="0" parTransId="{6DDFCBF9-2391-4620-8AD9-BF52C9AC88E6}" sibTransId="{19DB6693-57B1-427F-943E-F751BECBC8DA}"/>
    <dgm:cxn modelId="{C8B911D2-5A64-4DCB-A9C9-495525F7314A}" type="presOf" srcId="{FE81C679-B2DD-4376-97A4-55EB82F19D59}" destId="{A15C74B0-4376-4723-87BD-0876203977F3}" srcOrd="0" destOrd="1" presId="urn:microsoft.com/office/officeart/2005/8/layout/hList1"/>
    <dgm:cxn modelId="{1054FCDD-84E2-41E4-ADA1-580AD56657CE}" type="presOf" srcId="{655D52EA-775F-40AC-8463-00FD41B55ABE}" destId="{526D7CC8-2125-42EB-841C-D2349495861F}" srcOrd="0" destOrd="0" presId="urn:microsoft.com/office/officeart/2005/8/layout/hList1"/>
    <dgm:cxn modelId="{0ACA9DE0-20CA-4DE6-B145-9C4748FF32E7}" type="presOf" srcId="{F111ACA2-6B40-46AA-A02E-7F5BAC542CA1}" destId="{EB08E03F-D557-4063-9CE0-AEC48052B058}" srcOrd="0" destOrd="2" presId="urn:microsoft.com/office/officeart/2005/8/layout/hList1"/>
    <dgm:cxn modelId="{48044FE7-2F67-4976-885B-EC22DB2A210F}" srcId="{78599F5A-3A09-4D0D-8346-B2E19BCD9491}" destId="{B2B09C25-73DB-42E5-87DF-9C07CCA95F6C}" srcOrd="0" destOrd="0" parTransId="{F03CE494-58EE-436C-B320-84B9BBA9DE57}" sibTransId="{BEC518AB-7618-4777-9D60-F9C27EC6C6BA}"/>
    <dgm:cxn modelId="{4D2209ED-EF05-45F7-8652-ED71EAECD49E}" srcId="{655D52EA-775F-40AC-8463-00FD41B55ABE}" destId="{DEA321DE-CB34-404C-A5F0-81E9928D8219}" srcOrd="2" destOrd="0" parTransId="{7CB8D993-9FC0-41ED-B0DC-69BEC3983E57}" sibTransId="{6FD44DED-F4CD-4271-BB2B-066460F11060}"/>
    <dgm:cxn modelId="{AB73B3F2-E384-4196-8CCB-EDDF1F24BD93}" type="presOf" srcId="{F920A2D7-D1B5-4F65-BDF0-F5D046D7400C}" destId="{EB08E03F-D557-4063-9CE0-AEC48052B058}" srcOrd="0" destOrd="1" presId="urn:microsoft.com/office/officeart/2005/8/layout/hList1"/>
    <dgm:cxn modelId="{7B8DAEF5-C9EE-4F15-85D8-A067E3FBF252}" type="presOf" srcId="{EADEBD67-4A9C-4D52-A6C4-6B494BB0A6F6}" destId="{E4B6D783-0086-41BE-B76A-CA0B774F0731}" srcOrd="0" destOrd="1" presId="urn:microsoft.com/office/officeart/2005/8/layout/hList1"/>
    <dgm:cxn modelId="{356D42F7-1365-4717-BFE5-95B4AB7729E5}" type="presOf" srcId="{DEA321DE-CB34-404C-A5F0-81E9928D8219}" destId="{C2883FBF-AF7A-421F-AEF4-EAF2A51A58D3}" srcOrd="0" destOrd="0" presId="urn:microsoft.com/office/officeart/2005/8/layout/hList1"/>
    <dgm:cxn modelId="{1B7720E4-5AE7-416E-B354-A6EBEF168CD5}" type="presParOf" srcId="{526D7CC8-2125-42EB-841C-D2349495861F}" destId="{93A48751-EEC6-4E7A-9AB9-67EF5E171A24}" srcOrd="0" destOrd="0" presId="urn:microsoft.com/office/officeart/2005/8/layout/hList1"/>
    <dgm:cxn modelId="{80FA3DFF-4720-477C-9E14-915165230842}" type="presParOf" srcId="{93A48751-EEC6-4E7A-9AB9-67EF5E171A24}" destId="{71C1AC03-2A47-4357-B850-9B632FF2956A}" srcOrd="0" destOrd="0" presId="urn:microsoft.com/office/officeart/2005/8/layout/hList1"/>
    <dgm:cxn modelId="{2CE49E4A-11CA-447C-9A7E-EC6A5FC87650}" type="presParOf" srcId="{93A48751-EEC6-4E7A-9AB9-67EF5E171A24}" destId="{A15C74B0-4376-4723-87BD-0876203977F3}" srcOrd="1" destOrd="0" presId="urn:microsoft.com/office/officeart/2005/8/layout/hList1"/>
    <dgm:cxn modelId="{91B26BAD-EED3-4300-BB60-C67FBA7717F7}" type="presParOf" srcId="{526D7CC8-2125-42EB-841C-D2349495861F}" destId="{FE7BDDA9-DD3D-426C-AA80-E69C4634FFC9}" srcOrd="1" destOrd="0" presId="urn:microsoft.com/office/officeart/2005/8/layout/hList1"/>
    <dgm:cxn modelId="{7B5F3203-6B62-4413-945E-7B3EFE9DC416}" type="presParOf" srcId="{526D7CC8-2125-42EB-841C-D2349495861F}" destId="{9AAA7CA9-6DFA-4DAF-8469-42BCE0F8D2EA}" srcOrd="2" destOrd="0" presId="urn:microsoft.com/office/officeart/2005/8/layout/hList1"/>
    <dgm:cxn modelId="{D651947C-CDB9-4C64-806A-1BEC34F11DB9}" type="presParOf" srcId="{9AAA7CA9-6DFA-4DAF-8469-42BCE0F8D2EA}" destId="{7A4CCF67-0ECA-40E8-B8E7-F62517BC3FE1}" srcOrd="0" destOrd="0" presId="urn:microsoft.com/office/officeart/2005/8/layout/hList1"/>
    <dgm:cxn modelId="{B396F77D-D158-46EE-A9BD-2921A1F7703A}" type="presParOf" srcId="{9AAA7CA9-6DFA-4DAF-8469-42BCE0F8D2EA}" destId="{EB08E03F-D557-4063-9CE0-AEC48052B058}" srcOrd="1" destOrd="0" presId="urn:microsoft.com/office/officeart/2005/8/layout/hList1"/>
    <dgm:cxn modelId="{40907E46-FAE6-4E58-B988-89ADC062FB33}" type="presParOf" srcId="{526D7CC8-2125-42EB-841C-D2349495861F}" destId="{FE5E7EF5-BCD5-4A85-987C-17797068691C}" srcOrd="3" destOrd="0" presId="urn:microsoft.com/office/officeart/2005/8/layout/hList1"/>
    <dgm:cxn modelId="{880B010D-A9B2-484B-AA59-C615980ABC48}" type="presParOf" srcId="{526D7CC8-2125-42EB-841C-D2349495861F}" destId="{88D23A33-0AB2-442F-AFF3-E0A5A5ABC17A}" srcOrd="4" destOrd="0" presId="urn:microsoft.com/office/officeart/2005/8/layout/hList1"/>
    <dgm:cxn modelId="{C2806299-259F-4635-8B10-20CB2F6835CF}" type="presParOf" srcId="{88D23A33-0AB2-442F-AFF3-E0A5A5ABC17A}" destId="{C2883FBF-AF7A-421F-AEF4-EAF2A51A58D3}" srcOrd="0" destOrd="0" presId="urn:microsoft.com/office/officeart/2005/8/layout/hList1"/>
    <dgm:cxn modelId="{6F8B8B60-9485-4A3B-97E0-0DD146FD645B}" type="presParOf" srcId="{88D23A33-0AB2-442F-AFF3-E0A5A5ABC17A}" destId="{E4B6D783-0086-41BE-B76A-CA0B774F07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81592-FA2B-45BD-BBE1-C1DE7A5B00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1040FA-31FA-4288-A991-ED35EC546240}">
      <dgm:prSet/>
      <dgm:spPr/>
      <dgm:t>
        <a:bodyPr/>
        <a:lstStyle/>
        <a:p>
          <a:r>
            <a:rPr lang="en-US"/>
            <a:t>Obtained from UCI ML Repo</a:t>
          </a:r>
        </a:p>
      </dgm:t>
    </dgm:pt>
    <dgm:pt modelId="{F05E8E50-54DA-4402-8B39-C82F3DC86B17}" type="parTrans" cxnId="{421BF512-BD79-4B3A-93EC-9527269E9468}">
      <dgm:prSet/>
      <dgm:spPr/>
      <dgm:t>
        <a:bodyPr/>
        <a:lstStyle/>
        <a:p>
          <a:endParaRPr lang="en-US"/>
        </a:p>
      </dgm:t>
    </dgm:pt>
    <dgm:pt modelId="{D30D0C27-FE10-4875-A892-C27055503322}" type="sibTrans" cxnId="{421BF512-BD79-4B3A-93EC-9527269E9468}">
      <dgm:prSet/>
      <dgm:spPr/>
      <dgm:t>
        <a:bodyPr/>
        <a:lstStyle/>
        <a:p>
          <a:endParaRPr lang="en-US"/>
        </a:p>
      </dgm:t>
    </dgm:pt>
    <dgm:pt modelId="{48599D7C-7854-4384-ADAC-87F964A0BC7B}">
      <dgm:prSet/>
      <dgm:spPr/>
      <dgm:t>
        <a:bodyPr/>
        <a:lstStyle/>
        <a:p>
          <a:r>
            <a:rPr lang="en-US"/>
            <a:t>13, 611 datapoints</a:t>
          </a:r>
        </a:p>
      </dgm:t>
    </dgm:pt>
    <dgm:pt modelId="{E94FA7C0-BB91-4410-8E19-E3EEDEFFA6C6}" type="parTrans" cxnId="{70B26B01-9140-4451-881A-2D4D0BB609E1}">
      <dgm:prSet/>
      <dgm:spPr/>
      <dgm:t>
        <a:bodyPr/>
        <a:lstStyle/>
        <a:p>
          <a:endParaRPr lang="en-US"/>
        </a:p>
      </dgm:t>
    </dgm:pt>
    <dgm:pt modelId="{EE2623E3-C7FD-45C0-AEF4-EF67F2A9BB3B}" type="sibTrans" cxnId="{70B26B01-9140-4451-881A-2D4D0BB609E1}">
      <dgm:prSet/>
      <dgm:spPr/>
      <dgm:t>
        <a:bodyPr/>
        <a:lstStyle/>
        <a:p>
          <a:endParaRPr lang="en-US"/>
        </a:p>
      </dgm:t>
    </dgm:pt>
    <dgm:pt modelId="{0D1F5B09-E61C-4F51-8E0F-3F9A9F072C59}">
      <dgm:prSet/>
      <dgm:spPr/>
      <dgm:t>
        <a:bodyPr/>
        <a:lstStyle/>
        <a:p>
          <a:r>
            <a:rPr lang="en-US"/>
            <a:t>16 features </a:t>
          </a:r>
        </a:p>
      </dgm:t>
    </dgm:pt>
    <dgm:pt modelId="{AF20B15A-3F32-4CE0-8AF9-47D91D7C1950}" type="parTrans" cxnId="{9DA27E6B-8C04-4B5A-BDCB-A4321DAB5B05}">
      <dgm:prSet/>
      <dgm:spPr/>
      <dgm:t>
        <a:bodyPr/>
        <a:lstStyle/>
        <a:p>
          <a:endParaRPr lang="en-US"/>
        </a:p>
      </dgm:t>
    </dgm:pt>
    <dgm:pt modelId="{AC62E2CF-12AE-4E78-9FD3-D0C8867BFADE}" type="sibTrans" cxnId="{9DA27E6B-8C04-4B5A-BDCB-A4321DAB5B05}">
      <dgm:prSet/>
      <dgm:spPr/>
      <dgm:t>
        <a:bodyPr/>
        <a:lstStyle/>
        <a:p>
          <a:endParaRPr lang="en-US"/>
        </a:p>
      </dgm:t>
    </dgm:pt>
    <dgm:pt modelId="{7323408D-4C6E-4F2F-ACD3-3C22C62B154D}">
      <dgm:prSet/>
      <dgm:spPr/>
      <dgm:t>
        <a:bodyPr/>
        <a:lstStyle/>
        <a:p>
          <a:r>
            <a:rPr lang="en-US"/>
            <a:t>7 Classes  </a:t>
          </a:r>
        </a:p>
      </dgm:t>
    </dgm:pt>
    <dgm:pt modelId="{C6E8CD70-2D2B-4202-B5F5-3528009DB0BE}" type="parTrans" cxnId="{8C96AC99-D7E2-46C1-94C2-CFA56992D177}">
      <dgm:prSet/>
      <dgm:spPr/>
      <dgm:t>
        <a:bodyPr/>
        <a:lstStyle/>
        <a:p>
          <a:endParaRPr lang="en-US"/>
        </a:p>
      </dgm:t>
    </dgm:pt>
    <dgm:pt modelId="{0D7E722F-13B5-41AC-BABE-B2FFCE0E84E0}" type="sibTrans" cxnId="{8C96AC99-D7E2-46C1-94C2-CFA56992D177}">
      <dgm:prSet/>
      <dgm:spPr/>
      <dgm:t>
        <a:bodyPr/>
        <a:lstStyle/>
        <a:p>
          <a:endParaRPr lang="en-US"/>
        </a:p>
      </dgm:t>
    </dgm:pt>
    <dgm:pt modelId="{8B92989C-BC70-40E1-BE1A-0E30C50E7602}">
      <dgm:prSet/>
      <dgm:spPr/>
      <dgm:t>
        <a:bodyPr/>
        <a:lstStyle/>
        <a:p>
          <a:r>
            <a:rPr lang="en-US"/>
            <a:t>Classes are divided by form, shape, type and structure by Turkish Standard Institute ..</a:t>
          </a:r>
        </a:p>
      </dgm:t>
    </dgm:pt>
    <dgm:pt modelId="{7392B3E0-ECD5-4523-95AC-3D5699988EEA}" type="parTrans" cxnId="{FA705B63-F0CB-4A58-8A68-F7AE1A07A0C6}">
      <dgm:prSet/>
      <dgm:spPr/>
      <dgm:t>
        <a:bodyPr/>
        <a:lstStyle/>
        <a:p>
          <a:endParaRPr lang="en-US"/>
        </a:p>
      </dgm:t>
    </dgm:pt>
    <dgm:pt modelId="{7DDF200D-DF93-4C49-BEE7-1521D45D8791}" type="sibTrans" cxnId="{FA705B63-F0CB-4A58-8A68-F7AE1A07A0C6}">
      <dgm:prSet/>
      <dgm:spPr/>
      <dgm:t>
        <a:bodyPr/>
        <a:lstStyle/>
        <a:p>
          <a:endParaRPr lang="en-US"/>
        </a:p>
      </dgm:t>
    </dgm:pt>
    <dgm:pt modelId="{92156C01-A6A4-4A27-B5BB-DFBEDBD0FBAE}" type="pres">
      <dgm:prSet presAssocID="{47981592-FA2B-45BD-BBE1-C1DE7A5B00E5}" presName="linear" presStyleCnt="0">
        <dgm:presLayoutVars>
          <dgm:animLvl val="lvl"/>
          <dgm:resizeHandles val="exact"/>
        </dgm:presLayoutVars>
      </dgm:prSet>
      <dgm:spPr/>
    </dgm:pt>
    <dgm:pt modelId="{91906125-0CAD-4755-9092-75DB372D48CB}" type="pres">
      <dgm:prSet presAssocID="{751040FA-31FA-4288-A991-ED35EC5462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04AE17-B677-4A50-8B52-97DCF85A935D}" type="pres">
      <dgm:prSet presAssocID="{D30D0C27-FE10-4875-A892-C27055503322}" presName="spacer" presStyleCnt="0"/>
      <dgm:spPr/>
    </dgm:pt>
    <dgm:pt modelId="{369FB6FE-46FF-4E82-B4DD-D3B3CCFC49E8}" type="pres">
      <dgm:prSet presAssocID="{48599D7C-7854-4384-ADAC-87F964A0BC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EF952F-B6C0-4F87-9411-EC662FCB0E55}" type="pres">
      <dgm:prSet presAssocID="{EE2623E3-C7FD-45C0-AEF4-EF67F2A9BB3B}" presName="spacer" presStyleCnt="0"/>
      <dgm:spPr/>
    </dgm:pt>
    <dgm:pt modelId="{885F2965-94A4-4D8E-8724-AAFD99C70166}" type="pres">
      <dgm:prSet presAssocID="{0D1F5B09-E61C-4F51-8E0F-3F9A9F072C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26D3C4-A25C-4F45-BD83-857055E88EB5}" type="pres">
      <dgm:prSet presAssocID="{AC62E2CF-12AE-4E78-9FD3-D0C8867BFADE}" presName="spacer" presStyleCnt="0"/>
      <dgm:spPr/>
    </dgm:pt>
    <dgm:pt modelId="{F7070A2D-9714-43D5-94EE-14FDA4F99D0A}" type="pres">
      <dgm:prSet presAssocID="{7323408D-4C6E-4F2F-ACD3-3C22C62B15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1A4211-3D20-44A7-869B-AAA7FE86482F}" type="pres">
      <dgm:prSet presAssocID="{0D7E722F-13B5-41AC-BABE-B2FFCE0E84E0}" presName="spacer" presStyleCnt="0"/>
      <dgm:spPr/>
    </dgm:pt>
    <dgm:pt modelId="{D65F5030-60B4-4445-9188-2B44B75291CA}" type="pres">
      <dgm:prSet presAssocID="{8B92989C-BC70-40E1-BE1A-0E30C50E76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B26B01-9140-4451-881A-2D4D0BB609E1}" srcId="{47981592-FA2B-45BD-BBE1-C1DE7A5B00E5}" destId="{48599D7C-7854-4384-ADAC-87F964A0BC7B}" srcOrd="1" destOrd="0" parTransId="{E94FA7C0-BB91-4410-8E19-E3EEDEFFA6C6}" sibTransId="{EE2623E3-C7FD-45C0-AEF4-EF67F2A9BB3B}"/>
    <dgm:cxn modelId="{3D4A7505-C8C9-4AFA-B4F0-9BBDA55AD61F}" type="presOf" srcId="{7323408D-4C6E-4F2F-ACD3-3C22C62B154D}" destId="{F7070A2D-9714-43D5-94EE-14FDA4F99D0A}" srcOrd="0" destOrd="0" presId="urn:microsoft.com/office/officeart/2005/8/layout/vList2"/>
    <dgm:cxn modelId="{421BF512-BD79-4B3A-93EC-9527269E9468}" srcId="{47981592-FA2B-45BD-BBE1-C1DE7A5B00E5}" destId="{751040FA-31FA-4288-A991-ED35EC546240}" srcOrd="0" destOrd="0" parTransId="{F05E8E50-54DA-4402-8B39-C82F3DC86B17}" sibTransId="{D30D0C27-FE10-4875-A892-C27055503322}"/>
    <dgm:cxn modelId="{7478A95B-4CB8-4FFC-AFA4-E595BEC25E0B}" type="presOf" srcId="{0D1F5B09-E61C-4F51-8E0F-3F9A9F072C59}" destId="{885F2965-94A4-4D8E-8724-AAFD99C70166}" srcOrd="0" destOrd="0" presId="urn:microsoft.com/office/officeart/2005/8/layout/vList2"/>
    <dgm:cxn modelId="{FA705B63-F0CB-4A58-8A68-F7AE1A07A0C6}" srcId="{47981592-FA2B-45BD-BBE1-C1DE7A5B00E5}" destId="{8B92989C-BC70-40E1-BE1A-0E30C50E7602}" srcOrd="4" destOrd="0" parTransId="{7392B3E0-ECD5-4523-95AC-3D5699988EEA}" sibTransId="{7DDF200D-DF93-4C49-BEE7-1521D45D8791}"/>
    <dgm:cxn modelId="{9DA2D343-E136-423B-87A3-4618E20BE4AB}" type="presOf" srcId="{47981592-FA2B-45BD-BBE1-C1DE7A5B00E5}" destId="{92156C01-A6A4-4A27-B5BB-DFBEDBD0FBAE}" srcOrd="0" destOrd="0" presId="urn:microsoft.com/office/officeart/2005/8/layout/vList2"/>
    <dgm:cxn modelId="{9DA27E6B-8C04-4B5A-BDCB-A4321DAB5B05}" srcId="{47981592-FA2B-45BD-BBE1-C1DE7A5B00E5}" destId="{0D1F5B09-E61C-4F51-8E0F-3F9A9F072C59}" srcOrd="2" destOrd="0" parTransId="{AF20B15A-3F32-4CE0-8AF9-47D91D7C1950}" sibTransId="{AC62E2CF-12AE-4E78-9FD3-D0C8867BFADE}"/>
    <dgm:cxn modelId="{8C96AC99-D7E2-46C1-94C2-CFA56992D177}" srcId="{47981592-FA2B-45BD-BBE1-C1DE7A5B00E5}" destId="{7323408D-4C6E-4F2F-ACD3-3C22C62B154D}" srcOrd="3" destOrd="0" parTransId="{C6E8CD70-2D2B-4202-B5F5-3528009DB0BE}" sibTransId="{0D7E722F-13B5-41AC-BABE-B2FFCE0E84E0}"/>
    <dgm:cxn modelId="{7583FDA3-DFF5-4CB2-A4BC-CF61DFBC8812}" type="presOf" srcId="{751040FA-31FA-4288-A991-ED35EC546240}" destId="{91906125-0CAD-4755-9092-75DB372D48CB}" srcOrd="0" destOrd="0" presId="urn:microsoft.com/office/officeart/2005/8/layout/vList2"/>
    <dgm:cxn modelId="{C047D9BC-4F04-4629-A439-AA07BA904F26}" type="presOf" srcId="{48599D7C-7854-4384-ADAC-87F964A0BC7B}" destId="{369FB6FE-46FF-4E82-B4DD-D3B3CCFC49E8}" srcOrd="0" destOrd="0" presId="urn:microsoft.com/office/officeart/2005/8/layout/vList2"/>
    <dgm:cxn modelId="{7AAC2AE2-5F6E-4B4C-B1C2-7E107AD178F3}" type="presOf" srcId="{8B92989C-BC70-40E1-BE1A-0E30C50E7602}" destId="{D65F5030-60B4-4445-9188-2B44B75291CA}" srcOrd="0" destOrd="0" presId="urn:microsoft.com/office/officeart/2005/8/layout/vList2"/>
    <dgm:cxn modelId="{E43CAE48-C661-45C4-9705-0FFFB79ACCF0}" type="presParOf" srcId="{92156C01-A6A4-4A27-B5BB-DFBEDBD0FBAE}" destId="{91906125-0CAD-4755-9092-75DB372D48CB}" srcOrd="0" destOrd="0" presId="urn:microsoft.com/office/officeart/2005/8/layout/vList2"/>
    <dgm:cxn modelId="{140525F5-BF90-4447-A997-AA8252655835}" type="presParOf" srcId="{92156C01-A6A4-4A27-B5BB-DFBEDBD0FBAE}" destId="{0C04AE17-B677-4A50-8B52-97DCF85A935D}" srcOrd="1" destOrd="0" presId="urn:microsoft.com/office/officeart/2005/8/layout/vList2"/>
    <dgm:cxn modelId="{3D43995E-E69F-47A1-8823-AFB7404202C9}" type="presParOf" srcId="{92156C01-A6A4-4A27-B5BB-DFBEDBD0FBAE}" destId="{369FB6FE-46FF-4E82-B4DD-D3B3CCFC49E8}" srcOrd="2" destOrd="0" presId="urn:microsoft.com/office/officeart/2005/8/layout/vList2"/>
    <dgm:cxn modelId="{0233E3EB-97FF-418E-A745-233227451041}" type="presParOf" srcId="{92156C01-A6A4-4A27-B5BB-DFBEDBD0FBAE}" destId="{14EF952F-B6C0-4F87-9411-EC662FCB0E55}" srcOrd="3" destOrd="0" presId="urn:microsoft.com/office/officeart/2005/8/layout/vList2"/>
    <dgm:cxn modelId="{E0F1B00C-2617-4FB8-A694-D8CCB076D40D}" type="presParOf" srcId="{92156C01-A6A4-4A27-B5BB-DFBEDBD0FBAE}" destId="{885F2965-94A4-4D8E-8724-AAFD99C70166}" srcOrd="4" destOrd="0" presId="urn:microsoft.com/office/officeart/2005/8/layout/vList2"/>
    <dgm:cxn modelId="{3B10BCC3-6853-4CBD-854E-E33B77434B41}" type="presParOf" srcId="{92156C01-A6A4-4A27-B5BB-DFBEDBD0FBAE}" destId="{1C26D3C4-A25C-4F45-BD83-857055E88EB5}" srcOrd="5" destOrd="0" presId="urn:microsoft.com/office/officeart/2005/8/layout/vList2"/>
    <dgm:cxn modelId="{A56176A4-14B7-4C23-AD14-C2C0C934C508}" type="presParOf" srcId="{92156C01-A6A4-4A27-B5BB-DFBEDBD0FBAE}" destId="{F7070A2D-9714-43D5-94EE-14FDA4F99D0A}" srcOrd="6" destOrd="0" presId="urn:microsoft.com/office/officeart/2005/8/layout/vList2"/>
    <dgm:cxn modelId="{C141DC24-9F9F-4A8B-9A0F-BB7FBA35C073}" type="presParOf" srcId="{92156C01-A6A4-4A27-B5BB-DFBEDBD0FBAE}" destId="{931A4211-3D20-44A7-869B-AAA7FE86482F}" srcOrd="7" destOrd="0" presId="urn:microsoft.com/office/officeart/2005/8/layout/vList2"/>
    <dgm:cxn modelId="{32495403-448D-469C-86E6-F624565F3899}" type="presParOf" srcId="{92156C01-A6A4-4A27-B5BB-DFBEDBD0FBAE}" destId="{D65F5030-60B4-4445-9188-2B44B75291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BF6CC-B2AB-4117-9669-5DCB36F53863}">
      <dsp:nvSpPr>
        <dsp:cNvPr id="0" name=""/>
        <dsp:cNvSpPr/>
      </dsp:nvSpPr>
      <dsp:spPr>
        <a:xfrm>
          <a:off x="0" y="31590"/>
          <a:ext cx="6784259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use case</a:t>
          </a:r>
        </a:p>
      </dsp:txBody>
      <dsp:txXfrm>
        <a:off x="33955" y="65545"/>
        <a:ext cx="6716349" cy="627655"/>
      </dsp:txXfrm>
    </dsp:sp>
    <dsp:sp modelId="{5103F31F-5DFA-4F28-BAFB-5AB58D3583AC}">
      <dsp:nvSpPr>
        <dsp:cNvPr id="0" name=""/>
        <dsp:cNvSpPr/>
      </dsp:nvSpPr>
      <dsp:spPr>
        <a:xfrm>
          <a:off x="0" y="810675"/>
          <a:ext cx="6784259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Dataset</a:t>
          </a:r>
        </a:p>
      </dsp:txBody>
      <dsp:txXfrm>
        <a:off x="33955" y="844630"/>
        <a:ext cx="6716349" cy="627655"/>
      </dsp:txXfrm>
    </dsp:sp>
    <dsp:sp modelId="{87C9A36E-F7DC-40B6-842F-B8DEC6CA784C}">
      <dsp:nvSpPr>
        <dsp:cNvPr id="0" name=""/>
        <dsp:cNvSpPr/>
      </dsp:nvSpPr>
      <dsp:spPr>
        <a:xfrm>
          <a:off x="0" y="1589760"/>
          <a:ext cx="6784259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Classes and Features</a:t>
          </a:r>
        </a:p>
      </dsp:txBody>
      <dsp:txXfrm>
        <a:off x="33955" y="1623715"/>
        <a:ext cx="6716349" cy="627655"/>
      </dsp:txXfrm>
    </dsp:sp>
    <dsp:sp modelId="{51059A80-D23A-410C-9E16-D44D66E99C41}">
      <dsp:nvSpPr>
        <dsp:cNvPr id="0" name=""/>
        <dsp:cNvSpPr/>
      </dsp:nvSpPr>
      <dsp:spPr>
        <a:xfrm>
          <a:off x="0" y="2368846"/>
          <a:ext cx="6784259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and results</a:t>
          </a:r>
        </a:p>
      </dsp:txBody>
      <dsp:txXfrm>
        <a:off x="33955" y="2402801"/>
        <a:ext cx="6716349" cy="627655"/>
      </dsp:txXfrm>
    </dsp:sp>
    <dsp:sp modelId="{930861E6-09CC-42F0-8C97-11CB04B7D980}">
      <dsp:nvSpPr>
        <dsp:cNvPr id="0" name=""/>
        <dsp:cNvSpPr/>
      </dsp:nvSpPr>
      <dsp:spPr>
        <a:xfrm>
          <a:off x="0" y="3164709"/>
          <a:ext cx="6784259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Future work</a:t>
          </a:r>
        </a:p>
      </dsp:txBody>
      <dsp:txXfrm>
        <a:off x="33955" y="3198664"/>
        <a:ext cx="6716349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1AC03-2A47-4357-B850-9B632FF2956A}">
      <dsp:nvSpPr>
        <dsp:cNvPr id="0" name=""/>
        <dsp:cNvSpPr/>
      </dsp:nvSpPr>
      <dsp:spPr>
        <a:xfrm>
          <a:off x="3286" y="108077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1. Demand  </a:t>
          </a:r>
          <a:endParaRPr lang="en-US" sz="2400" b="1" i="0" kern="1200" dirty="0"/>
        </a:p>
      </dsp:txBody>
      <dsp:txXfrm>
        <a:off x="3286" y="108077"/>
        <a:ext cx="3203971" cy="1281588"/>
      </dsp:txXfrm>
    </dsp:sp>
    <dsp:sp modelId="{A15C74B0-4376-4723-87BD-0876203977F3}">
      <dsp:nvSpPr>
        <dsp:cNvPr id="0" name=""/>
        <dsp:cNvSpPr/>
      </dsp:nvSpPr>
      <dsp:spPr>
        <a:xfrm>
          <a:off x="3286" y="1389666"/>
          <a:ext cx="3203971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/>
            <a:t>Dry beans are among the most popular crops worldwide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dirty="0"/>
            <a:t>USA is the 4</a:t>
          </a:r>
          <a:r>
            <a:rPr lang="en-US" sz="2000" i="0" kern="1200" baseline="30000" dirty="0"/>
            <a:t>th</a:t>
          </a:r>
          <a:r>
            <a:rPr lang="en-US" sz="2000" i="0" kern="1200" dirty="0"/>
            <a:t> producer</a:t>
          </a:r>
        </a:p>
      </dsp:txBody>
      <dsp:txXfrm>
        <a:off x="3286" y="1389666"/>
        <a:ext cx="3203971" cy="2854800"/>
      </dsp:txXfrm>
    </dsp:sp>
    <dsp:sp modelId="{7A4CCF67-0ECA-40E8-B8E7-F62517BC3FE1}">
      <dsp:nvSpPr>
        <dsp:cNvPr id="0" name=""/>
        <dsp:cNvSpPr/>
      </dsp:nvSpPr>
      <dsp:spPr>
        <a:xfrm>
          <a:off x="3655814" y="108077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2. Quality </a:t>
          </a:r>
          <a:endParaRPr lang="en-US" sz="2400" b="1" kern="1200" dirty="0"/>
        </a:p>
      </dsp:txBody>
      <dsp:txXfrm>
        <a:off x="3655814" y="108077"/>
        <a:ext cx="3203971" cy="1281588"/>
      </dsp:txXfrm>
    </dsp:sp>
    <dsp:sp modelId="{EB08E03F-D557-4063-9CE0-AEC48052B058}">
      <dsp:nvSpPr>
        <dsp:cNvPr id="0" name=""/>
        <dsp:cNvSpPr/>
      </dsp:nvSpPr>
      <dsp:spPr>
        <a:xfrm>
          <a:off x="3655814" y="1389666"/>
          <a:ext cx="3203971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Uniform seed variety is important factor for both production and marketing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USDA grades beans according to mix ratio and other additional factors…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 </a:t>
          </a:r>
        </a:p>
      </dsp:txBody>
      <dsp:txXfrm>
        <a:off x="3655814" y="1389666"/>
        <a:ext cx="3203971" cy="2854800"/>
      </dsp:txXfrm>
    </dsp:sp>
    <dsp:sp modelId="{C2883FBF-AF7A-421F-AEF4-EAF2A51A58D3}">
      <dsp:nvSpPr>
        <dsp:cNvPr id="0" name=""/>
        <dsp:cNvSpPr/>
      </dsp:nvSpPr>
      <dsp:spPr>
        <a:xfrm>
          <a:off x="7308341" y="108077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3. Classification Importance </a:t>
          </a:r>
          <a:endParaRPr lang="en-US" sz="2400" b="1" kern="1200" dirty="0"/>
        </a:p>
      </dsp:txBody>
      <dsp:txXfrm>
        <a:off x="7308341" y="108077"/>
        <a:ext cx="3203971" cy="1281588"/>
      </dsp:txXfrm>
    </dsp:sp>
    <dsp:sp modelId="{E4B6D783-0086-41BE-B76A-CA0B774F0731}">
      <dsp:nvSpPr>
        <dsp:cNvPr id="0" name=""/>
        <dsp:cNvSpPr/>
      </dsp:nvSpPr>
      <dsp:spPr>
        <a:xfrm>
          <a:off x="7311628" y="1448389"/>
          <a:ext cx="3203971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Increase market value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Increased cultivation productivity</a:t>
          </a:r>
          <a:r>
            <a:rPr lang="en-US" sz="25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 assist an automated bean processing line ..</a:t>
          </a:r>
        </a:p>
      </dsp:txBody>
      <dsp:txXfrm>
        <a:off x="7311628" y="1448389"/>
        <a:ext cx="3203971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06125-0CAD-4755-9092-75DB372D48CB}">
      <dsp:nvSpPr>
        <dsp:cNvPr id="0" name=""/>
        <dsp:cNvSpPr/>
      </dsp:nvSpPr>
      <dsp:spPr>
        <a:xfrm>
          <a:off x="0" y="289783"/>
          <a:ext cx="5753098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Obtained from UCI ML Repo</a:t>
          </a:r>
        </a:p>
      </dsp:txBody>
      <dsp:txXfrm>
        <a:off x="44602" y="334385"/>
        <a:ext cx="5663894" cy="824474"/>
      </dsp:txXfrm>
    </dsp:sp>
    <dsp:sp modelId="{369FB6FE-46FF-4E82-B4DD-D3B3CCFC49E8}">
      <dsp:nvSpPr>
        <dsp:cNvPr id="0" name=""/>
        <dsp:cNvSpPr/>
      </dsp:nvSpPr>
      <dsp:spPr>
        <a:xfrm>
          <a:off x="0" y="1269702"/>
          <a:ext cx="5753098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13, 611 datapoints</a:t>
          </a:r>
        </a:p>
      </dsp:txBody>
      <dsp:txXfrm>
        <a:off x="44602" y="1314304"/>
        <a:ext cx="5663894" cy="824474"/>
      </dsp:txXfrm>
    </dsp:sp>
    <dsp:sp modelId="{885F2965-94A4-4D8E-8724-AAFD99C70166}">
      <dsp:nvSpPr>
        <dsp:cNvPr id="0" name=""/>
        <dsp:cNvSpPr/>
      </dsp:nvSpPr>
      <dsp:spPr>
        <a:xfrm>
          <a:off x="0" y="2249620"/>
          <a:ext cx="5753098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16 features </a:t>
          </a:r>
        </a:p>
      </dsp:txBody>
      <dsp:txXfrm>
        <a:off x="44602" y="2294222"/>
        <a:ext cx="5663894" cy="824474"/>
      </dsp:txXfrm>
    </dsp:sp>
    <dsp:sp modelId="{F7070A2D-9714-43D5-94EE-14FDA4F99D0A}">
      <dsp:nvSpPr>
        <dsp:cNvPr id="0" name=""/>
        <dsp:cNvSpPr/>
      </dsp:nvSpPr>
      <dsp:spPr>
        <a:xfrm>
          <a:off x="0" y="3229539"/>
          <a:ext cx="5753098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 Classes  </a:t>
          </a:r>
        </a:p>
      </dsp:txBody>
      <dsp:txXfrm>
        <a:off x="44602" y="3274141"/>
        <a:ext cx="5663894" cy="824474"/>
      </dsp:txXfrm>
    </dsp:sp>
    <dsp:sp modelId="{D65F5030-60B4-4445-9188-2B44B75291CA}">
      <dsp:nvSpPr>
        <dsp:cNvPr id="0" name=""/>
        <dsp:cNvSpPr/>
      </dsp:nvSpPr>
      <dsp:spPr>
        <a:xfrm>
          <a:off x="0" y="4209457"/>
          <a:ext cx="5753098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Classes are divided by form, shape, type and structure by Turkish Standard Institute ..</a:t>
          </a:r>
        </a:p>
      </dsp:txBody>
      <dsp:txXfrm>
        <a:off x="44602" y="4254059"/>
        <a:ext cx="5663894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5B4E-A775-484D-8B61-61F3CC57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BC694-8F7E-438C-9C41-CB4F0B52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360A-114E-47EF-9F9F-FFC80966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9A0C-90CE-423B-9C5D-1405EF81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EC55-1898-476B-BEA3-83A8DB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5536-7688-4F22-AFFE-E5767FF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6485D-DB3D-4C16-8E94-A2B93E69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974D-1D49-4F7E-B53B-359DA60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0185-BCA8-4199-8ACC-4BC66BA0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4276-E586-4198-B11A-AACFE7C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B338E-985A-4163-A331-25E4C2250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F947-6531-4D1C-B615-4E552053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248E-CBA2-442D-9E5F-EBDFD8AC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D95E-D223-4AC0-A121-9C902845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33FF-AA47-471B-8965-F1DF46E2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DD0-7B6B-4959-BA80-522C7EC8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963-F564-440F-87B1-E67996C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15B-28B1-4BAF-9AB8-A06674A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9AD6-FA84-48AF-A9D1-48CD9839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A611-5AF3-451A-B7C3-01F9C35C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4E2E-ADDA-42D1-8302-C6770920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1FBF-3043-485E-91B5-C7E3CC21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BC2A-2FC3-43CE-9B18-86F9424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C4A2-8F0F-4C14-A407-F2C5A5D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55D2-0B17-48E6-8F96-27C395FB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EDF-D5DD-4906-934A-63B50D0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210-483A-4294-B95B-F9FA36BC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E59A-6423-47D3-B87A-6C78225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FAB3B-7331-494F-AE10-CB1A473F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F93A-5157-4CD8-AC0C-216F31B2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36327-103F-454F-9B8C-BA86D94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BD6-1ACA-46D9-B80F-354BDFB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8C12-3352-4B15-9450-BAFA7404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2B40C-FB80-4E1F-B9F8-1CA79E45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7ECDE-FF58-4E0F-82E2-39606D984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4269E-60E2-4F38-BDBE-5FE7C467B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F9F03-1A3F-4873-9A37-7BD63AE5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B595B-B4CE-4C8F-AFC2-E586B91E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50C1-9C35-489F-8D7D-ED304AD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3E9-DA05-40B7-A6B7-98FF1607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AD002-1ADD-44AF-B000-85A8768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B43D-3410-4174-9F20-624CE797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FE18F-B708-4E57-B8B5-C7EC0C20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743B8-FFA0-402F-AC38-5378152C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AB8E2-E7C5-4888-A8E1-C1BC05B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62805-903C-4931-8F8C-D24D742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52A-AE6F-4A71-8AFF-7F4CE155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18A6-6A2B-49E3-97A1-298C8B76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768C2-6A24-4665-B539-12175343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82E6-E74C-44DA-8A4E-AC6B41A0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D1036-C141-45BC-BB6C-57223CE5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AD74E-2ABD-4E94-A825-013F6B8B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83B9-A428-4737-AFE0-A1AF1FE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4B955-89B3-4BA1-819E-EB5F8654B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7E4A-0C53-4DA6-A430-3F24B967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A036B-93F3-4B6A-A053-F4864702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CD73-D89E-48A2-A6A3-D205CC7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3597-7E79-4F9E-841B-C4CEC38D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D8410-AFFE-4AE0-9A91-CC1D0A20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4C7-5416-49FA-83DD-FB864302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B782-F85E-4D7F-A573-3E29818CC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912E-7A17-4A21-BB4F-A48B4826A23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E543-8192-4213-B01E-1EADCE205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D6B2-2D86-4F11-937F-6ABB4224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F077-FDB0-4727-A213-39318B52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food, plate, fruit, lots&#10;&#10;Description automatically generated">
            <a:extLst>
              <a:ext uri="{FF2B5EF4-FFF2-40B4-BE49-F238E27FC236}">
                <a16:creationId xmlns:a16="http://schemas.microsoft.com/office/drawing/2014/main" id="{9D26236F-793C-4C76-81C9-51D464A88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r="23010" b="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126BC-6AB6-4546-B59E-576FC5DAA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Classification Model </a:t>
            </a:r>
            <a:br>
              <a:rPr lang="en-US" sz="4800" b="1" dirty="0"/>
            </a:br>
            <a:r>
              <a:rPr lang="en-US" sz="4800" b="1" dirty="0"/>
              <a:t>for </a:t>
            </a:r>
            <a:br>
              <a:rPr lang="en-US" sz="4800" b="1" dirty="0"/>
            </a:br>
            <a:r>
              <a:rPr lang="en-US" sz="4800" b="1" dirty="0"/>
              <a:t>Dry-Beans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516B0-E734-412C-9764-61193363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500" dirty="0"/>
          </a:p>
          <a:p>
            <a:pPr algn="l"/>
            <a:endParaRPr lang="en-US" sz="500" dirty="0"/>
          </a:p>
          <a:p>
            <a:pPr algn="l"/>
            <a:endParaRPr lang="en-US" sz="500" dirty="0"/>
          </a:p>
          <a:p>
            <a:pPr algn="l"/>
            <a:endParaRPr lang="en-US" sz="500" dirty="0"/>
          </a:p>
          <a:p>
            <a:pPr algn="l"/>
            <a:endParaRPr lang="en-US" sz="500" dirty="0"/>
          </a:p>
          <a:p>
            <a:pPr algn="l"/>
            <a:r>
              <a:rPr lang="en-US" sz="5600" b="1" dirty="0"/>
              <a:t>By Yordanos Woldebirhan</a:t>
            </a:r>
          </a:p>
          <a:p>
            <a:pPr algn="l"/>
            <a:r>
              <a:rPr lang="en-US" sz="5600" b="1" dirty="0"/>
              <a:t>July 2021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59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C689-A473-454C-872E-BCB13A6F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31F25388-4718-4184-B624-5464F4B4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334" y="1124043"/>
            <a:ext cx="5096755" cy="50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845B-E776-4C76-BAF7-5449BF48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strike="noStrike" dirty="0">
                <a:effectLst/>
                <a:latin typeface="Times New Roman" panose="02020603050405020304" pitchFamily="18" charset="0"/>
              </a:rPr>
              <a:t>Meaning and calculations of the Features</a:t>
            </a:r>
            <a:r>
              <a:rPr lang="en-US" sz="3200" i="0" strike="noStrike" dirty="0">
                <a:effectLst/>
                <a:latin typeface="Times New Roman" panose="02020603050405020304" pitchFamily="18" charset="0"/>
              </a:rPr>
              <a:t> </a:t>
            </a:r>
            <a:br>
              <a:rPr lang="en-US" sz="32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607-E4D1-4E6A-A14E-D6DEF311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1.) Area (A): The area of a bean zone and the number of pixels within its boundaries.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2.) Perimeter (P): Bean circumference is defined as the length of its border.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3.) Major axis length (L):Distance between the ends of the longest line that can be drawn from a bean.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4.) Minor axis length (l): The longest line that can be drawn from the bean while standing perpendicular to the main axis.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5.) Aspect ratio (K): Defines the relationship between L and l.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6.) Eccentricity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): Eccentricity of the ellipse having the same moments as the region.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7.) Convex area (C): Number of pixels in the smallest convex polygon that can contain the area of a bean seed.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8.) Equivalent diameter (Ed): The diameter of a circle having the same area as a bean seed area.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9.) Extent (Ex): The ratio of the pixels in the bounding box to the bean area.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10.)Solidity (S): Also known as convexity. The ratio of the pixels in the convex shell to those found in beans.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11.)Roundness (R): Calculated with the following formula: (4piA)/(P^2)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12.)Compactness (CO): Measures the roundness of an object: Ed/L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13.)ShapeFactor1 (SF1)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14.)ShapeFactor2 (SF2)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15.)ShapeFactor3 (SF3)</a:t>
            </a:r>
            <a:endParaRPr lang="en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16.)ShapeFactor4 (SF4)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r code&#10;&#10;Description automatically generated">
            <a:extLst>
              <a:ext uri="{FF2B5EF4-FFF2-40B4-BE49-F238E27FC236}">
                <a16:creationId xmlns:a16="http://schemas.microsoft.com/office/drawing/2014/main" id="{59CE041F-52C2-4AA1-9628-0E7249AE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71" y="1825625"/>
            <a:ext cx="5123257" cy="4351338"/>
          </a:xfrm>
        </p:spPr>
      </p:pic>
    </p:spTree>
    <p:extLst>
      <p:ext uri="{BB962C8B-B14F-4D97-AF65-F5344CB8AC3E}">
        <p14:creationId xmlns:p14="http://schemas.microsoft.com/office/powerpoint/2010/main" val="153272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D7A5EC5B-70CE-4B2B-BB2F-F23B35F8B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35" y="1825625"/>
            <a:ext cx="5988730" cy="4351338"/>
          </a:xfrm>
        </p:spPr>
      </p:pic>
    </p:spTree>
    <p:extLst>
      <p:ext uri="{BB962C8B-B14F-4D97-AF65-F5344CB8AC3E}">
        <p14:creationId xmlns:p14="http://schemas.microsoft.com/office/powerpoint/2010/main" val="410750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B51C9057-098A-4B69-A1E0-14DB362FD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1" y="1835352"/>
            <a:ext cx="9980578" cy="4852236"/>
          </a:xfrm>
        </p:spPr>
      </p:pic>
    </p:spTree>
    <p:extLst>
      <p:ext uri="{BB962C8B-B14F-4D97-AF65-F5344CB8AC3E}">
        <p14:creationId xmlns:p14="http://schemas.microsoft.com/office/powerpoint/2010/main" val="133413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8A8184F8-9A1D-45DE-938A-36BD7AF9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9348"/>
          <a:stretch/>
        </p:blipFill>
        <p:spPr>
          <a:xfrm>
            <a:off x="838201" y="1825624"/>
            <a:ext cx="9833042" cy="48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6284E6F-153F-41BF-B987-24DBDAA70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r="9444" b="2"/>
          <a:stretch/>
        </p:blipFill>
        <p:spPr>
          <a:xfrm>
            <a:off x="778214" y="2315183"/>
            <a:ext cx="5457216" cy="398885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089EEB0-1E27-4729-A864-A288966C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4512" b="-2"/>
          <a:stretch/>
        </p:blipFill>
        <p:spPr>
          <a:xfrm>
            <a:off x="7013646" y="2130357"/>
            <a:ext cx="3572050" cy="41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7E15A32-6260-43D7-8A0E-E4A714EF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" y="2091447"/>
            <a:ext cx="4474723" cy="4212594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FD699C9-6F91-4E4B-8CBD-0B7B2334B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89" y="1991889"/>
            <a:ext cx="6563277" cy="42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ile&#10;&#10;Description automatically generated">
            <a:extLst>
              <a:ext uri="{FF2B5EF4-FFF2-40B4-BE49-F238E27FC236}">
                <a16:creationId xmlns:a16="http://schemas.microsoft.com/office/drawing/2014/main" id="{3140F504-928F-4C07-AF1E-53A7C0932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F36A0-A6DB-4DAF-AD5B-3B238792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9C548-625D-4F81-80CF-6946ABD3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45284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B4BDB-7F42-4383-BE4E-C8FBBA4F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Business use case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2B75C0F-4380-4267-8B3C-FD2B0E59B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8298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60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B579F-629C-4AA3-BEEC-779CE022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046D7F4-8501-4065-AF82-B71C3B9FA7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0700" y="624568"/>
          <a:ext cx="5753098" cy="541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5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66A23-1BA0-4849-BF4E-303697F6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 and Features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indoor, black, kitchenware, fabric&#10;&#10;Description automatically generated">
            <a:extLst>
              <a:ext uri="{FF2B5EF4-FFF2-40B4-BE49-F238E27FC236}">
                <a16:creationId xmlns:a16="http://schemas.microsoft.com/office/drawing/2014/main" id="{3AE504AC-AA6F-4441-8A95-3EAA020E6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7" y="243191"/>
            <a:ext cx="5987143" cy="2810402"/>
          </a:xfrm>
          <a:prstGeom prst="rect">
            <a:avLst/>
          </a:prstGeom>
        </p:spPr>
      </p:pic>
      <p:pic>
        <p:nvPicPr>
          <p:cNvPr id="6" name="Content Placeholder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3C6606C-74C4-4B3F-9236-C31122A2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7" y="3053593"/>
            <a:ext cx="5987143" cy="37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B579F-629C-4AA3-BEEC-779CE022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Classes and Features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ABC386-7E1C-404E-A5AA-AAE507D5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721" y="190962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Area </a:t>
            </a:r>
            <a:endParaRPr lang="en-US" sz="2400" dirty="0">
              <a:effectLst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Perimeter </a:t>
            </a:r>
            <a:endParaRPr lang="en-US" sz="2400" dirty="0">
              <a:effectLst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Major axis length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Minor axis length 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Aspect ratio </a:t>
            </a:r>
            <a:endParaRPr lang="en-US" sz="2400" dirty="0">
              <a:effectLst/>
            </a:endParaRPr>
          </a:p>
          <a:p>
            <a:pPr marL="51435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Eccentricity </a:t>
            </a:r>
          </a:p>
          <a:p>
            <a:pPr marL="51435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ShapeFactor1 (SF1)</a:t>
            </a:r>
            <a:endParaRPr lang="en-US" sz="2400" dirty="0">
              <a:effectLst/>
            </a:endParaRPr>
          </a:p>
          <a:p>
            <a:pPr marL="51435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ShapeFactor2 (SF2)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                  .</a:t>
            </a:r>
            <a:endParaRPr lang="en-US" sz="2400" b="1" dirty="0">
              <a:effectLst/>
            </a:endParaRPr>
          </a:p>
          <a:p>
            <a:pPr marL="0" indent="0">
              <a:buNone/>
            </a:pPr>
            <a:r>
              <a:rPr lang="en-US" sz="2000" b="1" dirty="0"/>
              <a:t>                        .</a:t>
            </a:r>
          </a:p>
          <a:p>
            <a:pPr marL="0" indent="0">
              <a:buNone/>
            </a:pPr>
            <a:r>
              <a:rPr lang="en-US" sz="2000" b="1" dirty="0"/>
              <a:t>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201028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CD9E-9CEE-4ACF-BAE5-89BC4EF2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Models and results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C574-3A34-4910-BDCE-43A9489B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869" y="1029789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KNN, Random Forest and Naïve Bayes models ….</a:t>
            </a:r>
          </a:p>
          <a:p>
            <a:r>
              <a:rPr lang="en-US" sz="2000" dirty="0"/>
              <a:t>Best model : Random Forest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E7E73761-2122-4F04-9F19-0689AA7C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561" y="1999716"/>
            <a:ext cx="5494946" cy="456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C9A267C-7C7F-491D-A137-2CBDB83F9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69" y="1223718"/>
            <a:ext cx="9315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C2FB4A-0667-41C2-B62F-E98E6AB2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1819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FD9EA2-B7D6-4D6B-9942-D2AADC338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7048"/>
              </p:ext>
            </p:extLst>
          </p:nvPr>
        </p:nvGraphicFramePr>
        <p:xfrm>
          <a:off x="6481779" y="2421924"/>
          <a:ext cx="4277012" cy="34710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09709">
                  <a:extLst>
                    <a:ext uri="{9D8B030D-6E8A-4147-A177-3AD203B41FA5}">
                      <a16:colId xmlns:a16="http://schemas.microsoft.com/office/drawing/2014/main" val="1916895118"/>
                    </a:ext>
                  </a:extLst>
                </a:gridCol>
                <a:gridCol w="1967303">
                  <a:extLst>
                    <a:ext uri="{9D8B030D-6E8A-4147-A177-3AD203B41FA5}">
                      <a16:colId xmlns:a16="http://schemas.microsoft.com/office/drawing/2014/main" val="214368040"/>
                    </a:ext>
                  </a:extLst>
                </a:gridCol>
              </a:tblGrid>
              <a:tr h="2207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endParaRPr lang="en-U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69098" marB="690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Precision </a:t>
                      </a:r>
                      <a:endParaRPr lang="en-U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69098" marB="6909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57447"/>
                  </a:ext>
                </a:extLst>
              </a:tr>
              <a:tr h="238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DERMASON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0.90 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43477"/>
                  </a:ext>
                </a:extLst>
              </a:tr>
              <a:tr h="238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SIRA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0.88  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35796"/>
                  </a:ext>
                </a:extLst>
              </a:tr>
              <a:tr h="5063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SEKER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 0.96  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985832"/>
                  </a:ext>
                </a:extLst>
              </a:tr>
              <a:tr h="5063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HOROZ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67203"/>
                  </a:ext>
                </a:extLst>
              </a:tr>
              <a:tr h="5063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CALI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0.92 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80433"/>
                  </a:ext>
                </a:extLst>
              </a:tr>
              <a:tr h="238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BARBUNYA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0.93 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09967"/>
                  </a:ext>
                </a:extLst>
              </a:tr>
              <a:tr h="2387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BOMBAY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793" marR="47793" marT="47793" marB="69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06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7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705DD-9C5A-4365-B657-0D62F64C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E508-9846-44EC-946D-2339F1FC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USDA Standards for beans may contain not more than 15.0 percent of beans of other classes that blend </a:t>
            </a:r>
          </a:p>
          <a:p>
            <a:r>
              <a:rPr lang="en-US" sz="2400" dirty="0"/>
              <a:t>Our classification can classify beans within acceptable standards I.e. Grade 2 and 3</a:t>
            </a:r>
          </a:p>
        </p:txBody>
      </p:sp>
    </p:spTree>
    <p:extLst>
      <p:ext uri="{BB962C8B-B14F-4D97-AF65-F5344CB8AC3E}">
        <p14:creationId xmlns:p14="http://schemas.microsoft.com/office/powerpoint/2010/main" val="393024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0EC0-C12F-48A2-8451-EAF4F760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E0E3-17A9-4186-92C8-96676226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Check for  performance of model to get beans that contain not more than 2.0 percent of beans of contrasting classes , see if classify grade 1 </a:t>
            </a:r>
          </a:p>
          <a:p>
            <a:endParaRPr lang="en-US" sz="2400"/>
          </a:p>
          <a:p>
            <a:r>
              <a:rPr lang="en-US" sz="2400"/>
              <a:t>Add features such as Moisture contain , Total defect, Total damage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24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552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Times New Roman</vt:lpstr>
      <vt:lpstr>Office Theme</vt:lpstr>
      <vt:lpstr>Classification Model  for  Dry-Beans </vt:lpstr>
      <vt:lpstr>Content </vt:lpstr>
      <vt:lpstr>Business use case</vt:lpstr>
      <vt:lpstr>Dataset </vt:lpstr>
      <vt:lpstr>Classes and Features</vt:lpstr>
      <vt:lpstr>Classes and Features</vt:lpstr>
      <vt:lpstr>Models and results </vt:lpstr>
      <vt:lpstr>Conclusion  </vt:lpstr>
      <vt:lpstr>Future work </vt:lpstr>
      <vt:lpstr>Appendix</vt:lpstr>
      <vt:lpstr>Meaning and calculations of the Features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Bereket Sharew</dc:creator>
  <cp:lastModifiedBy>Bereket Sharew</cp:lastModifiedBy>
  <cp:revision>27</cp:revision>
  <dcterms:created xsi:type="dcterms:W3CDTF">2021-07-07T06:06:44Z</dcterms:created>
  <dcterms:modified xsi:type="dcterms:W3CDTF">2021-07-09T14:06:26Z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2021-07-07T06:06:44Z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1cda0802-837d-43bc-9b5c-ebed3f3405a4</vt:lpwstr>
  </property>
  <property fmtid="{D5CDD505-2E9C-101B-9397-08002B2CF9AE}" pid="8" name="MSIP_Label_879e395e-e3b5-421f-8616-70a10f9451af_ContentBits">
    <vt:lpwstr>0</vt:lpwstr>
  </property>
</Properties>
</file>