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91" r:id="rId6"/>
    <p:sldId id="269" r:id="rId7"/>
    <p:sldId id="305" r:id="rId8"/>
    <p:sldId id="304" r:id="rId9"/>
    <p:sldId id="306" r:id="rId10"/>
    <p:sldId id="307" r:id="rId11"/>
    <p:sldId id="284" r:id="rId12"/>
    <p:sldId id="30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42A5C6-E863-4888-AE53-4485536E0A5C}">
  <a:tblStyle styleId="{6442A5C6-E863-4888-AE53-4485536E0A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0952" autoAdjust="0"/>
  </p:normalViewPr>
  <p:slideViewPr>
    <p:cSldViewPr snapToGrid="0">
      <p:cViewPr varScale="1">
        <p:scale>
          <a:sx n="137" d="100"/>
          <a:sy n="137" d="100"/>
        </p:scale>
        <p:origin x="130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e5ebfef7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e5ebfef7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468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24d1c04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24d1c04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24d1c04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24d1c04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66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e5ebfef75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e5ebfef75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24d1c04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24d1c04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8e5ebfef7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8e5ebfef7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e5ebfef7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8e5ebfef7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e5ebfef7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e5ebfef7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e5ebfef7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e5ebfef7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144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e5ebfef7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e5ebfef7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383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e5ebfef7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e5ebfef7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32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04549" y="3400276"/>
            <a:ext cx="9345349" cy="1868899"/>
          </a:xfrm>
          <a:custGeom>
            <a:avLst/>
            <a:gdLst/>
            <a:ahLst/>
            <a:cxnLst/>
            <a:rect l="l" t="t" r="r" b="b"/>
            <a:pathLst>
              <a:path w="104464" h="104803" extrusionOk="0">
                <a:moveTo>
                  <a:pt x="1" y="0"/>
                </a:moveTo>
                <a:lnTo>
                  <a:pt x="104463" y="104803"/>
                </a:lnTo>
                <a:lnTo>
                  <a:pt x="1044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384325" y="-265825"/>
            <a:ext cx="5556358" cy="7555693"/>
          </a:xfrm>
          <a:custGeom>
            <a:avLst/>
            <a:gdLst/>
            <a:ahLst/>
            <a:cxnLst/>
            <a:rect l="l" t="t" r="r" b="b"/>
            <a:pathLst>
              <a:path w="132705" h="180456" extrusionOk="0">
                <a:moveTo>
                  <a:pt x="0" y="0"/>
                </a:moveTo>
                <a:lnTo>
                  <a:pt x="0" y="180456"/>
                </a:lnTo>
                <a:lnTo>
                  <a:pt x="89680" y="180456"/>
                </a:lnTo>
                <a:lnTo>
                  <a:pt x="1327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096166" y="393038"/>
            <a:ext cx="1075867" cy="3691720"/>
            <a:chOff x="2566125" y="2781850"/>
            <a:chExt cx="648425" cy="2225000"/>
          </a:xfrm>
        </p:grpSpPr>
        <p:sp>
          <p:nvSpPr>
            <p:cNvPr id="12" name="Google Shape;12;p2"/>
            <p:cNvSpPr/>
            <p:nvPr/>
          </p:nvSpPr>
          <p:spPr>
            <a:xfrm>
              <a:off x="2724900" y="2781850"/>
              <a:ext cx="489650" cy="2055825"/>
            </a:xfrm>
            <a:custGeom>
              <a:avLst/>
              <a:gdLst/>
              <a:ahLst/>
              <a:cxnLst/>
              <a:rect l="l" t="t" r="r" b="b"/>
              <a:pathLst>
                <a:path w="19586" h="82233" fill="none" extrusionOk="0">
                  <a:moveTo>
                    <a:pt x="1" y="82232"/>
                  </a:moveTo>
                  <a:lnTo>
                    <a:pt x="19585" y="1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566125" y="3365050"/>
              <a:ext cx="391325" cy="1641800"/>
            </a:xfrm>
            <a:custGeom>
              <a:avLst/>
              <a:gdLst/>
              <a:ahLst/>
              <a:cxnLst/>
              <a:rect l="l" t="t" r="r" b="b"/>
              <a:pathLst>
                <a:path w="15653" h="65672" fill="none" extrusionOk="0">
                  <a:moveTo>
                    <a:pt x="0" y="65672"/>
                  </a:moveTo>
                  <a:lnTo>
                    <a:pt x="15653" y="0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7361367" y="-647942"/>
            <a:ext cx="2527506" cy="2535971"/>
          </a:xfrm>
          <a:custGeom>
            <a:avLst/>
            <a:gdLst/>
            <a:ahLst/>
            <a:cxnLst/>
            <a:rect l="l" t="t" r="r" b="b"/>
            <a:pathLst>
              <a:path w="104464" h="104803" extrusionOk="0">
                <a:moveTo>
                  <a:pt x="1" y="0"/>
                </a:moveTo>
                <a:lnTo>
                  <a:pt x="104463" y="104803"/>
                </a:lnTo>
                <a:lnTo>
                  <a:pt x="1044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361381" y="-727614"/>
            <a:ext cx="1562274" cy="1639417"/>
            <a:chOff x="9347768" y="-1639427"/>
            <a:chExt cx="1562274" cy="1639417"/>
          </a:xfrm>
        </p:grpSpPr>
        <p:sp>
          <p:nvSpPr>
            <p:cNvPr id="16" name="Google Shape;16;p2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534780" y="-1639427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4520300" y="2443302"/>
            <a:ext cx="4743016" cy="4320376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399003" y="2078612"/>
            <a:ext cx="2050010" cy="2081986"/>
            <a:chOff x="7062615" y="888599"/>
            <a:chExt cx="2050010" cy="2081986"/>
          </a:xfrm>
        </p:grpSpPr>
        <p:sp>
          <p:nvSpPr>
            <p:cNvPr id="20" name="Google Shape;20;p2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6261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4571997" y="4095025"/>
            <a:ext cx="4003952" cy="904796"/>
            <a:chOff x="9347768" y="-1871356"/>
            <a:chExt cx="1562274" cy="1871345"/>
          </a:xfrm>
        </p:grpSpPr>
        <p:sp>
          <p:nvSpPr>
            <p:cNvPr id="23" name="Google Shape;23;p2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46875" y="-1871356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20000" y="448175"/>
            <a:ext cx="3521100" cy="3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20000" y="3810900"/>
            <a:ext cx="253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/>
          <p:nvPr/>
        </p:nvSpPr>
        <p:spPr>
          <a:xfrm rot="-5400000" flipH="1">
            <a:off x="5360827" y="2223979"/>
            <a:ext cx="6446145" cy="1998182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7160250" y="-410242"/>
            <a:ext cx="2527506" cy="2535971"/>
          </a:xfrm>
          <a:custGeom>
            <a:avLst/>
            <a:gdLst/>
            <a:ahLst/>
            <a:cxnLst/>
            <a:rect l="l" t="t" r="r" b="b"/>
            <a:pathLst>
              <a:path w="104464" h="104803" extrusionOk="0">
                <a:moveTo>
                  <a:pt x="1" y="0"/>
                </a:moveTo>
                <a:lnTo>
                  <a:pt x="104463" y="104803"/>
                </a:lnTo>
                <a:lnTo>
                  <a:pt x="1044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32"/>
          <p:cNvGrpSpPr/>
          <p:nvPr/>
        </p:nvGrpSpPr>
        <p:grpSpPr>
          <a:xfrm>
            <a:off x="7277964" y="-168189"/>
            <a:ext cx="1562274" cy="1639417"/>
            <a:chOff x="9347768" y="-1639427"/>
            <a:chExt cx="1562274" cy="1639417"/>
          </a:xfrm>
        </p:grpSpPr>
        <p:sp>
          <p:nvSpPr>
            <p:cNvPr id="480" name="Google Shape;480;p32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9534780" y="-1639427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2"/>
          <p:cNvSpPr/>
          <p:nvPr/>
        </p:nvSpPr>
        <p:spPr>
          <a:xfrm flipH="1">
            <a:off x="-33648" y="4035904"/>
            <a:ext cx="6446145" cy="1998182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32"/>
          <p:cNvGrpSpPr/>
          <p:nvPr/>
        </p:nvGrpSpPr>
        <p:grpSpPr>
          <a:xfrm flipH="1">
            <a:off x="-496671" y="3620370"/>
            <a:ext cx="2214142" cy="748266"/>
            <a:chOff x="7098052" y="888599"/>
            <a:chExt cx="2096526" cy="2081986"/>
          </a:xfrm>
        </p:grpSpPr>
        <p:sp>
          <p:nvSpPr>
            <p:cNvPr id="484" name="Google Shape;484;p32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18000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32"/>
          <p:cNvGrpSpPr/>
          <p:nvPr/>
        </p:nvGrpSpPr>
        <p:grpSpPr>
          <a:xfrm rot="-5400000" flipH="1">
            <a:off x="6969579" y="4045907"/>
            <a:ext cx="2214142" cy="748266"/>
            <a:chOff x="7098052" y="888599"/>
            <a:chExt cx="2096526" cy="2081986"/>
          </a:xfrm>
        </p:grpSpPr>
        <p:sp>
          <p:nvSpPr>
            <p:cNvPr id="487" name="Google Shape;487;p32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18000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3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/>
          <p:nvPr/>
        </p:nvSpPr>
        <p:spPr>
          <a:xfrm flipH="1">
            <a:off x="-904744" y="-598983"/>
            <a:ext cx="2527506" cy="5143469"/>
          </a:xfrm>
          <a:custGeom>
            <a:avLst/>
            <a:gdLst/>
            <a:ahLst/>
            <a:cxnLst/>
            <a:rect l="l" t="t" r="r" b="b"/>
            <a:pathLst>
              <a:path w="104464" h="104803" extrusionOk="0">
                <a:moveTo>
                  <a:pt x="1" y="0"/>
                </a:moveTo>
                <a:lnTo>
                  <a:pt x="104463" y="104803"/>
                </a:lnTo>
                <a:lnTo>
                  <a:pt x="1044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33"/>
          <p:cNvGrpSpPr/>
          <p:nvPr/>
        </p:nvGrpSpPr>
        <p:grpSpPr>
          <a:xfrm flipH="1">
            <a:off x="-422149" y="147893"/>
            <a:ext cx="1562274" cy="3325065"/>
            <a:chOff x="9347768" y="-1639427"/>
            <a:chExt cx="1562274" cy="1639417"/>
          </a:xfrm>
        </p:grpSpPr>
        <p:sp>
          <p:nvSpPr>
            <p:cNvPr id="492" name="Google Shape;492;p33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9534780" y="-1639427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3"/>
          <p:cNvSpPr/>
          <p:nvPr/>
        </p:nvSpPr>
        <p:spPr>
          <a:xfrm rot="10800000" flipH="1">
            <a:off x="62623" y="3804401"/>
            <a:ext cx="9345349" cy="1868899"/>
          </a:xfrm>
          <a:custGeom>
            <a:avLst/>
            <a:gdLst/>
            <a:ahLst/>
            <a:cxnLst/>
            <a:rect l="l" t="t" r="r" b="b"/>
            <a:pathLst>
              <a:path w="104464" h="104803" extrusionOk="0">
                <a:moveTo>
                  <a:pt x="1" y="0"/>
                </a:moveTo>
                <a:lnTo>
                  <a:pt x="104463" y="104803"/>
                </a:lnTo>
                <a:lnTo>
                  <a:pt x="1044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3"/>
          <p:cNvSpPr/>
          <p:nvPr/>
        </p:nvSpPr>
        <p:spPr>
          <a:xfrm flipH="1">
            <a:off x="3587640" y="-1494862"/>
            <a:ext cx="5556358" cy="7555693"/>
          </a:xfrm>
          <a:custGeom>
            <a:avLst/>
            <a:gdLst/>
            <a:ahLst/>
            <a:cxnLst/>
            <a:rect l="l" t="t" r="r" b="b"/>
            <a:pathLst>
              <a:path w="132705" h="180456" extrusionOk="0">
                <a:moveTo>
                  <a:pt x="0" y="0"/>
                </a:moveTo>
                <a:lnTo>
                  <a:pt x="0" y="180456"/>
                </a:lnTo>
                <a:lnTo>
                  <a:pt x="89680" y="180456"/>
                </a:lnTo>
                <a:lnTo>
                  <a:pt x="1327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33"/>
          <p:cNvGrpSpPr/>
          <p:nvPr/>
        </p:nvGrpSpPr>
        <p:grpSpPr>
          <a:xfrm flipH="1">
            <a:off x="3655566" y="-831612"/>
            <a:ext cx="1075867" cy="3691720"/>
            <a:chOff x="2566125" y="2781850"/>
            <a:chExt cx="648425" cy="2225000"/>
          </a:xfrm>
        </p:grpSpPr>
        <p:sp>
          <p:nvSpPr>
            <p:cNvPr id="497" name="Google Shape;497;p33"/>
            <p:cNvSpPr/>
            <p:nvPr/>
          </p:nvSpPr>
          <p:spPr>
            <a:xfrm>
              <a:off x="2724900" y="2781850"/>
              <a:ext cx="489650" cy="2055825"/>
            </a:xfrm>
            <a:custGeom>
              <a:avLst/>
              <a:gdLst/>
              <a:ahLst/>
              <a:cxnLst/>
              <a:rect l="l" t="t" r="r" b="b"/>
              <a:pathLst>
                <a:path w="19586" h="82233" fill="none" extrusionOk="0">
                  <a:moveTo>
                    <a:pt x="1" y="82232"/>
                  </a:moveTo>
                  <a:lnTo>
                    <a:pt x="19585" y="1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2566125" y="3365050"/>
              <a:ext cx="391325" cy="1641800"/>
            </a:xfrm>
            <a:custGeom>
              <a:avLst/>
              <a:gdLst/>
              <a:ahLst/>
              <a:cxnLst/>
              <a:rect l="l" t="t" r="r" b="b"/>
              <a:pathLst>
                <a:path w="15653" h="65672" fill="none" extrusionOk="0">
                  <a:moveTo>
                    <a:pt x="0" y="65672"/>
                  </a:moveTo>
                  <a:lnTo>
                    <a:pt x="15653" y="0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3"/>
          <p:cNvSpPr/>
          <p:nvPr/>
        </p:nvSpPr>
        <p:spPr>
          <a:xfrm flipH="1">
            <a:off x="-384318" y="3400265"/>
            <a:ext cx="4743016" cy="4320376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3"/>
          <p:cNvGrpSpPr/>
          <p:nvPr/>
        </p:nvGrpSpPr>
        <p:grpSpPr>
          <a:xfrm flipH="1">
            <a:off x="-665989" y="2571762"/>
            <a:ext cx="2050010" cy="2081986"/>
            <a:chOff x="7062615" y="888599"/>
            <a:chExt cx="2050010" cy="2081986"/>
          </a:xfrm>
        </p:grpSpPr>
        <p:sp>
          <p:nvSpPr>
            <p:cNvPr id="501" name="Google Shape;501;p33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706261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3"/>
          <p:cNvGrpSpPr/>
          <p:nvPr/>
        </p:nvGrpSpPr>
        <p:grpSpPr>
          <a:xfrm flipH="1">
            <a:off x="1596973" y="4286450"/>
            <a:ext cx="4003952" cy="904796"/>
            <a:chOff x="9347768" y="-1871356"/>
            <a:chExt cx="1562274" cy="1871345"/>
          </a:xfrm>
        </p:grpSpPr>
        <p:sp>
          <p:nvSpPr>
            <p:cNvPr id="504" name="Google Shape;504;p33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9546875" y="-1871356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4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/>
          <p:nvPr/>
        </p:nvSpPr>
        <p:spPr>
          <a:xfrm>
            <a:off x="7160250" y="-410242"/>
            <a:ext cx="2527506" cy="2535971"/>
          </a:xfrm>
          <a:custGeom>
            <a:avLst/>
            <a:gdLst/>
            <a:ahLst/>
            <a:cxnLst/>
            <a:rect l="l" t="t" r="r" b="b"/>
            <a:pathLst>
              <a:path w="104464" h="104803" extrusionOk="0">
                <a:moveTo>
                  <a:pt x="1" y="0"/>
                </a:moveTo>
                <a:lnTo>
                  <a:pt x="104463" y="104803"/>
                </a:lnTo>
                <a:lnTo>
                  <a:pt x="104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34"/>
          <p:cNvGrpSpPr/>
          <p:nvPr/>
        </p:nvGrpSpPr>
        <p:grpSpPr>
          <a:xfrm>
            <a:off x="6739139" y="-673689"/>
            <a:ext cx="1562274" cy="1639417"/>
            <a:chOff x="9347768" y="-1639427"/>
            <a:chExt cx="1562274" cy="1639417"/>
          </a:xfrm>
        </p:grpSpPr>
        <p:sp>
          <p:nvSpPr>
            <p:cNvPr id="509" name="Google Shape;509;p34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9534780" y="-1639427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4"/>
          <p:cNvSpPr/>
          <p:nvPr/>
        </p:nvSpPr>
        <p:spPr>
          <a:xfrm>
            <a:off x="2726777" y="3786904"/>
            <a:ext cx="6446145" cy="1998182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4"/>
          <p:cNvSpPr/>
          <p:nvPr/>
        </p:nvSpPr>
        <p:spPr>
          <a:xfrm flipH="1">
            <a:off x="-474534" y="3554223"/>
            <a:ext cx="9361708" cy="2902074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4"/>
          <p:cNvGrpSpPr/>
          <p:nvPr/>
        </p:nvGrpSpPr>
        <p:grpSpPr>
          <a:xfrm flipH="1">
            <a:off x="3393754" y="4603495"/>
            <a:ext cx="2214142" cy="748266"/>
            <a:chOff x="7098052" y="888599"/>
            <a:chExt cx="2096526" cy="2081986"/>
          </a:xfrm>
        </p:grpSpPr>
        <p:sp>
          <p:nvSpPr>
            <p:cNvPr id="514" name="Google Shape;514;p34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718000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4"/>
          <p:cNvGrpSpPr/>
          <p:nvPr/>
        </p:nvGrpSpPr>
        <p:grpSpPr>
          <a:xfrm>
            <a:off x="6835004" y="3697245"/>
            <a:ext cx="2214142" cy="748266"/>
            <a:chOff x="7098052" y="888599"/>
            <a:chExt cx="2096526" cy="2081986"/>
          </a:xfrm>
        </p:grpSpPr>
        <p:sp>
          <p:nvSpPr>
            <p:cNvPr id="517" name="Google Shape;517;p34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718000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CUSTOM_16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5"/>
          <p:cNvSpPr/>
          <p:nvPr/>
        </p:nvSpPr>
        <p:spPr>
          <a:xfrm>
            <a:off x="6373196" y="-1368552"/>
            <a:ext cx="4101592" cy="6955225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5"/>
          <p:cNvSpPr/>
          <p:nvPr/>
        </p:nvSpPr>
        <p:spPr>
          <a:xfrm rot="5400000">
            <a:off x="553889" y="-433431"/>
            <a:ext cx="5162931" cy="6270792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5"/>
          <p:cNvSpPr/>
          <p:nvPr/>
        </p:nvSpPr>
        <p:spPr>
          <a:xfrm rot="-5400000">
            <a:off x="5729267" y="-2795367"/>
            <a:ext cx="4101592" cy="6955225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5"/>
          <p:cNvGrpSpPr/>
          <p:nvPr/>
        </p:nvGrpSpPr>
        <p:grpSpPr>
          <a:xfrm rot="-840257">
            <a:off x="6286828" y="-586248"/>
            <a:ext cx="1562310" cy="1639455"/>
            <a:chOff x="9347768" y="-1639427"/>
            <a:chExt cx="1562274" cy="1639417"/>
          </a:xfrm>
        </p:grpSpPr>
        <p:sp>
          <p:nvSpPr>
            <p:cNvPr id="524" name="Google Shape;524;p35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9534780" y="-1639427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5"/>
          <p:cNvGrpSpPr/>
          <p:nvPr/>
        </p:nvGrpSpPr>
        <p:grpSpPr>
          <a:xfrm rot="-313627">
            <a:off x="71376" y="67741"/>
            <a:ext cx="1562209" cy="1639349"/>
            <a:chOff x="9347768" y="-1639427"/>
            <a:chExt cx="1562274" cy="1639417"/>
          </a:xfrm>
        </p:grpSpPr>
        <p:sp>
          <p:nvSpPr>
            <p:cNvPr id="527" name="Google Shape;527;p35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9534780" y="-1639427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5"/>
          <p:cNvGrpSpPr/>
          <p:nvPr/>
        </p:nvGrpSpPr>
        <p:grpSpPr>
          <a:xfrm>
            <a:off x="6922277" y="2020740"/>
            <a:ext cx="1405555" cy="2748088"/>
            <a:chOff x="6929992" y="809799"/>
            <a:chExt cx="2147196" cy="2160786"/>
          </a:xfrm>
        </p:grpSpPr>
        <p:sp>
          <p:nvSpPr>
            <p:cNvPr id="530" name="Google Shape;530;p35"/>
            <p:cNvSpPr/>
            <p:nvPr/>
          </p:nvSpPr>
          <p:spPr>
            <a:xfrm>
              <a:off x="6929992" y="8097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706261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8033637" y="2502555"/>
            <a:ext cx="1611078" cy="2732052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13400"/>
            <a:ext cx="7704000" cy="3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12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20000" y="393025"/>
            <a:ext cx="58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/>
          <p:nvPr/>
        </p:nvSpPr>
        <p:spPr>
          <a:xfrm rot="-5400000">
            <a:off x="6995235" y="1002522"/>
            <a:ext cx="3791332" cy="1569953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4"/>
          <p:cNvGrpSpPr/>
          <p:nvPr/>
        </p:nvGrpSpPr>
        <p:grpSpPr>
          <a:xfrm rot="-9906086">
            <a:off x="7338506" y="-822663"/>
            <a:ext cx="1412782" cy="1917020"/>
            <a:chOff x="9316293" y="-1818090"/>
            <a:chExt cx="1698964" cy="1818080"/>
          </a:xfrm>
        </p:grpSpPr>
        <p:sp>
          <p:nvSpPr>
            <p:cNvPr id="51" name="Google Shape;51;p4"/>
            <p:cNvSpPr/>
            <p:nvPr/>
          </p:nvSpPr>
          <p:spPr>
            <a:xfrm>
              <a:off x="9452983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9316293" y="-1818090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rot="10350696" flipH="1">
            <a:off x="8640034" y="2681509"/>
            <a:ext cx="833765" cy="1230382"/>
            <a:chOff x="9282229" y="-2017063"/>
            <a:chExt cx="1733028" cy="2017053"/>
          </a:xfrm>
        </p:grpSpPr>
        <p:sp>
          <p:nvSpPr>
            <p:cNvPr id="54" name="Google Shape;54;p4"/>
            <p:cNvSpPr/>
            <p:nvPr/>
          </p:nvSpPr>
          <p:spPr>
            <a:xfrm>
              <a:off x="9452983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9282229" y="-2017063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/>
          <p:nvPr/>
        </p:nvSpPr>
        <p:spPr>
          <a:xfrm flipH="1">
            <a:off x="-476872" y="4333825"/>
            <a:ext cx="2790872" cy="2142484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 rot="10076480">
            <a:off x="-1284607" y="3013311"/>
            <a:ext cx="1412598" cy="1917109"/>
            <a:chOff x="9316293" y="-1818090"/>
            <a:chExt cx="1698964" cy="1818080"/>
          </a:xfrm>
        </p:grpSpPr>
        <p:sp>
          <p:nvSpPr>
            <p:cNvPr id="58" name="Google Shape;58;p4"/>
            <p:cNvSpPr/>
            <p:nvPr/>
          </p:nvSpPr>
          <p:spPr>
            <a:xfrm>
              <a:off x="9452983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9316293" y="-1818090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/>
          <p:nvPr/>
        </p:nvSpPr>
        <p:spPr>
          <a:xfrm rot="-5400000" flipH="1">
            <a:off x="5557552" y="2223979"/>
            <a:ext cx="6446145" cy="1998182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7356975" y="-410242"/>
            <a:ext cx="2527506" cy="2535971"/>
          </a:xfrm>
          <a:custGeom>
            <a:avLst/>
            <a:gdLst/>
            <a:ahLst/>
            <a:cxnLst/>
            <a:rect l="l" t="t" r="r" b="b"/>
            <a:pathLst>
              <a:path w="104464" h="104803" extrusionOk="0">
                <a:moveTo>
                  <a:pt x="1" y="0"/>
                </a:moveTo>
                <a:lnTo>
                  <a:pt x="104463" y="104803"/>
                </a:lnTo>
                <a:lnTo>
                  <a:pt x="1044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7474689" y="-168189"/>
            <a:ext cx="1562274" cy="1639417"/>
            <a:chOff x="9347768" y="-1639427"/>
            <a:chExt cx="1562274" cy="1639417"/>
          </a:xfrm>
        </p:grpSpPr>
        <p:sp>
          <p:nvSpPr>
            <p:cNvPr id="183" name="Google Shape;183;p13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9534780" y="-1639427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3"/>
          <p:cNvGrpSpPr/>
          <p:nvPr/>
        </p:nvGrpSpPr>
        <p:grpSpPr>
          <a:xfrm rot="-5400000" flipH="1">
            <a:off x="7166304" y="4045907"/>
            <a:ext cx="2214142" cy="748266"/>
            <a:chOff x="7098052" y="888599"/>
            <a:chExt cx="2096526" cy="2081986"/>
          </a:xfrm>
        </p:grpSpPr>
        <p:sp>
          <p:nvSpPr>
            <p:cNvPr id="186" name="Google Shape;186;p13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18000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1930113" y="3429588"/>
            <a:ext cx="2418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3272550" y="1915774"/>
            <a:ext cx="2418600" cy="3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3"/>
          </p:nvPr>
        </p:nvSpPr>
        <p:spPr>
          <a:xfrm>
            <a:off x="4714328" y="3429588"/>
            <a:ext cx="24222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6087750" y="1917574"/>
            <a:ext cx="2423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633150" y="2162988"/>
            <a:ext cx="24210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6"/>
          </p:nvPr>
        </p:nvSpPr>
        <p:spPr>
          <a:xfrm>
            <a:off x="1930113" y="3673488"/>
            <a:ext cx="2418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3277054" y="2162988"/>
            <a:ext cx="2418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4713878" y="3673488"/>
            <a:ext cx="2423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9"/>
          </p:nvPr>
        </p:nvSpPr>
        <p:spPr>
          <a:xfrm>
            <a:off x="6090147" y="2162988"/>
            <a:ext cx="2420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3"/>
          </p:nvPr>
        </p:nvSpPr>
        <p:spPr>
          <a:xfrm>
            <a:off x="633150" y="1917574"/>
            <a:ext cx="2423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720000" y="393025"/>
            <a:ext cx="35175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14" hasCustomPrompt="1"/>
          </p:nvPr>
        </p:nvSpPr>
        <p:spPr>
          <a:xfrm>
            <a:off x="6087750" y="1448200"/>
            <a:ext cx="2423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15" hasCustomPrompt="1"/>
          </p:nvPr>
        </p:nvSpPr>
        <p:spPr>
          <a:xfrm>
            <a:off x="3272538" y="1448200"/>
            <a:ext cx="2418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6" hasCustomPrompt="1"/>
          </p:nvPr>
        </p:nvSpPr>
        <p:spPr>
          <a:xfrm>
            <a:off x="633150" y="1448200"/>
            <a:ext cx="2423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7" hasCustomPrompt="1"/>
          </p:nvPr>
        </p:nvSpPr>
        <p:spPr>
          <a:xfrm>
            <a:off x="1927863" y="2959850"/>
            <a:ext cx="2423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8" hasCustomPrompt="1"/>
          </p:nvPr>
        </p:nvSpPr>
        <p:spPr>
          <a:xfrm>
            <a:off x="4713878" y="2959850"/>
            <a:ext cx="2423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/>
          <p:nvPr/>
        </p:nvSpPr>
        <p:spPr>
          <a:xfrm flipH="1">
            <a:off x="-668148" y="4217679"/>
            <a:ext cx="6446145" cy="1998182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3"/>
          <p:cNvGrpSpPr/>
          <p:nvPr/>
        </p:nvGrpSpPr>
        <p:grpSpPr>
          <a:xfrm flipH="1">
            <a:off x="967654" y="4603495"/>
            <a:ext cx="2214142" cy="748266"/>
            <a:chOff x="7098052" y="888599"/>
            <a:chExt cx="2096526" cy="2081986"/>
          </a:xfrm>
        </p:grpSpPr>
        <p:sp>
          <p:nvSpPr>
            <p:cNvPr id="206" name="Google Shape;206;p13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18000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6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subTitle" idx="1"/>
          </p:nvPr>
        </p:nvSpPr>
        <p:spPr>
          <a:xfrm>
            <a:off x="720000" y="2936500"/>
            <a:ext cx="21543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/>
          </p:nvPr>
        </p:nvSpPr>
        <p:spPr>
          <a:xfrm>
            <a:off x="720000" y="393025"/>
            <a:ext cx="488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2"/>
          </p:nvPr>
        </p:nvSpPr>
        <p:spPr>
          <a:xfrm>
            <a:off x="6269699" y="2936500"/>
            <a:ext cx="21543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3"/>
          </p:nvPr>
        </p:nvSpPr>
        <p:spPr>
          <a:xfrm>
            <a:off x="3494849" y="2936500"/>
            <a:ext cx="21543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7160250" y="-410242"/>
            <a:ext cx="2527506" cy="2535971"/>
          </a:xfrm>
          <a:custGeom>
            <a:avLst/>
            <a:gdLst/>
            <a:ahLst/>
            <a:cxnLst/>
            <a:rect l="l" t="t" r="r" b="b"/>
            <a:pathLst>
              <a:path w="104464" h="104803" extrusionOk="0">
                <a:moveTo>
                  <a:pt x="1" y="0"/>
                </a:moveTo>
                <a:lnTo>
                  <a:pt x="104463" y="104803"/>
                </a:lnTo>
                <a:lnTo>
                  <a:pt x="104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4"/>
          <p:cNvGrpSpPr/>
          <p:nvPr/>
        </p:nvGrpSpPr>
        <p:grpSpPr>
          <a:xfrm>
            <a:off x="6739139" y="-673689"/>
            <a:ext cx="1562274" cy="1639417"/>
            <a:chOff x="9347768" y="-1639427"/>
            <a:chExt cx="1562274" cy="1639417"/>
          </a:xfrm>
        </p:grpSpPr>
        <p:sp>
          <p:nvSpPr>
            <p:cNvPr id="215" name="Google Shape;215;p14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9534780" y="-1639427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4"/>
          <p:cNvSpPr/>
          <p:nvPr/>
        </p:nvSpPr>
        <p:spPr>
          <a:xfrm>
            <a:off x="2697852" y="4139829"/>
            <a:ext cx="6446145" cy="1998182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"/>
          <p:cNvSpPr/>
          <p:nvPr/>
        </p:nvSpPr>
        <p:spPr>
          <a:xfrm flipH="1">
            <a:off x="-474534" y="3907148"/>
            <a:ext cx="9361708" cy="2902074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14"/>
          <p:cNvGrpSpPr/>
          <p:nvPr/>
        </p:nvGrpSpPr>
        <p:grpSpPr>
          <a:xfrm flipH="1">
            <a:off x="3393754" y="4956420"/>
            <a:ext cx="2214142" cy="748266"/>
            <a:chOff x="7098052" y="888599"/>
            <a:chExt cx="2096526" cy="2081986"/>
          </a:xfrm>
        </p:grpSpPr>
        <p:sp>
          <p:nvSpPr>
            <p:cNvPr id="220" name="Google Shape;220;p14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718000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4"/>
          <p:cNvGrpSpPr/>
          <p:nvPr/>
        </p:nvGrpSpPr>
        <p:grpSpPr>
          <a:xfrm>
            <a:off x="6835004" y="4050170"/>
            <a:ext cx="2214142" cy="748266"/>
            <a:chOff x="7098052" y="888599"/>
            <a:chExt cx="2096526" cy="2081986"/>
          </a:xfrm>
        </p:grpSpPr>
        <p:sp>
          <p:nvSpPr>
            <p:cNvPr id="223" name="Google Shape;223;p14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8000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14"/>
          <p:cNvSpPr txBox="1">
            <a:spLocks noGrp="1"/>
          </p:cNvSpPr>
          <p:nvPr>
            <p:ph type="subTitle" idx="4"/>
          </p:nvPr>
        </p:nvSpPr>
        <p:spPr>
          <a:xfrm>
            <a:off x="720000" y="2613350"/>
            <a:ext cx="21543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5"/>
          </p:nvPr>
        </p:nvSpPr>
        <p:spPr>
          <a:xfrm>
            <a:off x="6269695" y="2613350"/>
            <a:ext cx="21543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subTitle" idx="6"/>
          </p:nvPr>
        </p:nvSpPr>
        <p:spPr>
          <a:xfrm>
            <a:off x="3494852" y="2613350"/>
            <a:ext cx="21543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393025"/>
            <a:ext cx="38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4736392" y="1464438"/>
            <a:ext cx="3378000" cy="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subTitle" idx="2"/>
          </p:nvPr>
        </p:nvSpPr>
        <p:spPr>
          <a:xfrm>
            <a:off x="4736611" y="1944463"/>
            <a:ext cx="33777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subTitle" idx="3"/>
          </p:nvPr>
        </p:nvSpPr>
        <p:spPr>
          <a:xfrm>
            <a:off x="1030516" y="1464438"/>
            <a:ext cx="3378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subTitle" idx="4"/>
          </p:nvPr>
        </p:nvSpPr>
        <p:spPr>
          <a:xfrm>
            <a:off x="1029600" y="1944463"/>
            <a:ext cx="33801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subTitle" idx="5"/>
          </p:nvPr>
        </p:nvSpPr>
        <p:spPr>
          <a:xfrm>
            <a:off x="2883009" y="3006813"/>
            <a:ext cx="3378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ubTitle" idx="6"/>
          </p:nvPr>
        </p:nvSpPr>
        <p:spPr>
          <a:xfrm>
            <a:off x="2883230" y="3486838"/>
            <a:ext cx="33777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7160250" y="-410242"/>
            <a:ext cx="2527506" cy="2535971"/>
          </a:xfrm>
          <a:custGeom>
            <a:avLst/>
            <a:gdLst/>
            <a:ahLst/>
            <a:cxnLst/>
            <a:rect l="l" t="t" r="r" b="b"/>
            <a:pathLst>
              <a:path w="104464" h="104803" extrusionOk="0">
                <a:moveTo>
                  <a:pt x="1" y="0"/>
                </a:moveTo>
                <a:lnTo>
                  <a:pt x="104463" y="104803"/>
                </a:lnTo>
                <a:lnTo>
                  <a:pt x="1044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17"/>
          <p:cNvGrpSpPr/>
          <p:nvPr/>
        </p:nvGrpSpPr>
        <p:grpSpPr>
          <a:xfrm>
            <a:off x="7160264" y="-489914"/>
            <a:ext cx="1562274" cy="1639417"/>
            <a:chOff x="9347768" y="-1639427"/>
            <a:chExt cx="1562274" cy="1639417"/>
          </a:xfrm>
        </p:grpSpPr>
        <p:sp>
          <p:nvSpPr>
            <p:cNvPr id="265" name="Google Shape;265;p17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9534780" y="-1639427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17"/>
          <p:cNvSpPr/>
          <p:nvPr/>
        </p:nvSpPr>
        <p:spPr>
          <a:xfrm flipH="1">
            <a:off x="-33648" y="4035904"/>
            <a:ext cx="6446145" cy="1998182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17"/>
          <p:cNvGrpSpPr/>
          <p:nvPr/>
        </p:nvGrpSpPr>
        <p:grpSpPr>
          <a:xfrm flipH="1">
            <a:off x="1732204" y="4308232"/>
            <a:ext cx="2214142" cy="748266"/>
            <a:chOff x="7098052" y="888599"/>
            <a:chExt cx="2096526" cy="2081986"/>
          </a:xfrm>
        </p:grpSpPr>
        <p:sp>
          <p:nvSpPr>
            <p:cNvPr id="269" name="Google Shape;269;p17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718000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7"/>
          <p:cNvSpPr/>
          <p:nvPr/>
        </p:nvSpPr>
        <p:spPr>
          <a:xfrm>
            <a:off x="7194175" y="856803"/>
            <a:ext cx="2257269" cy="4928316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7"/>
          <p:cNvGrpSpPr/>
          <p:nvPr/>
        </p:nvGrpSpPr>
        <p:grpSpPr>
          <a:xfrm>
            <a:off x="7397866" y="3187257"/>
            <a:ext cx="775086" cy="1845681"/>
            <a:chOff x="7098052" y="888599"/>
            <a:chExt cx="2096526" cy="2081986"/>
          </a:xfrm>
        </p:grpSpPr>
        <p:sp>
          <p:nvSpPr>
            <p:cNvPr id="273" name="Google Shape;273;p17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718000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4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>
            <a:spLocks noGrp="1"/>
          </p:cNvSpPr>
          <p:nvPr>
            <p:ph type="title"/>
          </p:nvPr>
        </p:nvSpPr>
        <p:spPr>
          <a:xfrm>
            <a:off x="720000" y="393025"/>
            <a:ext cx="38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subTitle" idx="1"/>
          </p:nvPr>
        </p:nvSpPr>
        <p:spPr>
          <a:xfrm>
            <a:off x="718875" y="1451275"/>
            <a:ext cx="2322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2"/>
          </p:nvPr>
        </p:nvSpPr>
        <p:spPr>
          <a:xfrm>
            <a:off x="718875" y="1935100"/>
            <a:ext cx="23220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subTitle" idx="3"/>
          </p:nvPr>
        </p:nvSpPr>
        <p:spPr>
          <a:xfrm>
            <a:off x="3411000" y="1451275"/>
            <a:ext cx="22494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8"/>
          <p:cNvSpPr txBox="1">
            <a:spLocks noGrp="1"/>
          </p:cNvSpPr>
          <p:nvPr>
            <p:ph type="subTitle" idx="4"/>
          </p:nvPr>
        </p:nvSpPr>
        <p:spPr>
          <a:xfrm>
            <a:off x="3411006" y="1935100"/>
            <a:ext cx="23220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subTitle" idx="5"/>
          </p:nvPr>
        </p:nvSpPr>
        <p:spPr>
          <a:xfrm>
            <a:off x="6103125" y="1451275"/>
            <a:ext cx="2322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subTitle" idx="6"/>
          </p:nvPr>
        </p:nvSpPr>
        <p:spPr>
          <a:xfrm>
            <a:off x="6103124" y="1935100"/>
            <a:ext cx="23220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subTitle" idx="7"/>
          </p:nvPr>
        </p:nvSpPr>
        <p:spPr>
          <a:xfrm>
            <a:off x="718875" y="2990500"/>
            <a:ext cx="232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subTitle" idx="8"/>
          </p:nvPr>
        </p:nvSpPr>
        <p:spPr>
          <a:xfrm>
            <a:off x="718875" y="3462250"/>
            <a:ext cx="23220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subTitle" idx="9"/>
          </p:nvPr>
        </p:nvSpPr>
        <p:spPr>
          <a:xfrm>
            <a:off x="3411000" y="2990500"/>
            <a:ext cx="232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subTitle" idx="13"/>
          </p:nvPr>
        </p:nvSpPr>
        <p:spPr>
          <a:xfrm>
            <a:off x="3411006" y="3462250"/>
            <a:ext cx="23220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ubTitle" idx="14"/>
          </p:nvPr>
        </p:nvSpPr>
        <p:spPr>
          <a:xfrm>
            <a:off x="6103125" y="2990500"/>
            <a:ext cx="232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8"/>
          <p:cNvSpPr txBox="1">
            <a:spLocks noGrp="1"/>
          </p:cNvSpPr>
          <p:nvPr>
            <p:ph type="subTitle" idx="15"/>
          </p:nvPr>
        </p:nvSpPr>
        <p:spPr>
          <a:xfrm>
            <a:off x="6103124" y="3462250"/>
            <a:ext cx="23220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7160250" y="-410242"/>
            <a:ext cx="2527506" cy="2535971"/>
          </a:xfrm>
          <a:custGeom>
            <a:avLst/>
            <a:gdLst/>
            <a:ahLst/>
            <a:cxnLst/>
            <a:rect l="l" t="t" r="r" b="b"/>
            <a:pathLst>
              <a:path w="104464" h="104803" extrusionOk="0">
                <a:moveTo>
                  <a:pt x="1" y="0"/>
                </a:moveTo>
                <a:lnTo>
                  <a:pt x="104463" y="104803"/>
                </a:lnTo>
                <a:lnTo>
                  <a:pt x="104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18"/>
          <p:cNvGrpSpPr/>
          <p:nvPr/>
        </p:nvGrpSpPr>
        <p:grpSpPr>
          <a:xfrm>
            <a:off x="6739139" y="-673689"/>
            <a:ext cx="1562274" cy="1639417"/>
            <a:chOff x="9347768" y="-1639427"/>
            <a:chExt cx="1562274" cy="1639417"/>
          </a:xfrm>
        </p:grpSpPr>
        <p:sp>
          <p:nvSpPr>
            <p:cNvPr id="291" name="Google Shape;291;p18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9534780" y="-1639427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18"/>
          <p:cNvSpPr/>
          <p:nvPr/>
        </p:nvSpPr>
        <p:spPr>
          <a:xfrm>
            <a:off x="3241602" y="4054041"/>
            <a:ext cx="6446145" cy="1998182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8"/>
          <p:cNvSpPr/>
          <p:nvPr/>
        </p:nvSpPr>
        <p:spPr>
          <a:xfrm flipH="1">
            <a:off x="-474534" y="4222723"/>
            <a:ext cx="9361708" cy="2902074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18"/>
          <p:cNvGrpSpPr/>
          <p:nvPr/>
        </p:nvGrpSpPr>
        <p:grpSpPr>
          <a:xfrm>
            <a:off x="4525004" y="4783157"/>
            <a:ext cx="2214142" cy="748266"/>
            <a:chOff x="7098052" y="888599"/>
            <a:chExt cx="2096526" cy="2081986"/>
          </a:xfrm>
        </p:grpSpPr>
        <p:sp>
          <p:nvSpPr>
            <p:cNvPr id="296" name="Google Shape;296;p18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18000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720000" y="393025"/>
            <a:ext cx="488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2"/>
          <p:cNvSpPr txBox="1">
            <a:spLocks noGrp="1"/>
          </p:cNvSpPr>
          <p:nvPr>
            <p:ph type="subTitle" idx="1"/>
          </p:nvPr>
        </p:nvSpPr>
        <p:spPr>
          <a:xfrm>
            <a:off x="720000" y="3334975"/>
            <a:ext cx="29517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2"/>
          <p:cNvSpPr txBox="1">
            <a:spLocks noGrp="1"/>
          </p:cNvSpPr>
          <p:nvPr>
            <p:ph type="subTitle" idx="2"/>
          </p:nvPr>
        </p:nvSpPr>
        <p:spPr>
          <a:xfrm>
            <a:off x="4202300" y="3334975"/>
            <a:ext cx="29517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2"/>
          <p:cNvSpPr txBox="1">
            <a:spLocks noGrp="1"/>
          </p:cNvSpPr>
          <p:nvPr>
            <p:ph type="subTitle" idx="3"/>
          </p:nvPr>
        </p:nvSpPr>
        <p:spPr>
          <a:xfrm>
            <a:off x="4202300" y="1818700"/>
            <a:ext cx="2951700" cy="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2"/>
          <p:cNvSpPr txBox="1">
            <a:spLocks noGrp="1"/>
          </p:cNvSpPr>
          <p:nvPr>
            <p:ph type="subTitle" idx="4"/>
          </p:nvPr>
        </p:nvSpPr>
        <p:spPr>
          <a:xfrm>
            <a:off x="720000" y="1818700"/>
            <a:ext cx="2951700" cy="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2"/>
          <p:cNvSpPr txBox="1">
            <a:spLocks noGrp="1"/>
          </p:cNvSpPr>
          <p:nvPr>
            <p:ph type="subTitle" idx="5"/>
          </p:nvPr>
        </p:nvSpPr>
        <p:spPr>
          <a:xfrm>
            <a:off x="4202300" y="1502550"/>
            <a:ext cx="2951700" cy="3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4" name="Google Shape;344;p22"/>
          <p:cNvSpPr txBox="1">
            <a:spLocks noGrp="1"/>
          </p:cNvSpPr>
          <p:nvPr>
            <p:ph type="subTitle" idx="6"/>
          </p:nvPr>
        </p:nvSpPr>
        <p:spPr>
          <a:xfrm>
            <a:off x="719400" y="1502550"/>
            <a:ext cx="2951700" cy="3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subTitle" idx="7"/>
          </p:nvPr>
        </p:nvSpPr>
        <p:spPr>
          <a:xfrm>
            <a:off x="720000" y="2996575"/>
            <a:ext cx="29517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8"/>
          </p:nvPr>
        </p:nvSpPr>
        <p:spPr>
          <a:xfrm>
            <a:off x="4202303" y="2996575"/>
            <a:ext cx="29517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Oswald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6648695" y="1843147"/>
            <a:ext cx="2802608" cy="3941918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7160258" y="-302739"/>
            <a:ext cx="2527506" cy="3570900"/>
          </a:xfrm>
          <a:custGeom>
            <a:avLst/>
            <a:gdLst/>
            <a:ahLst/>
            <a:cxnLst/>
            <a:rect l="l" t="t" r="r" b="b"/>
            <a:pathLst>
              <a:path w="104464" h="104803" extrusionOk="0">
                <a:moveTo>
                  <a:pt x="1" y="0"/>
                </a:moveTo>
                <a:lnTo>
                  <a:pt x="104463" y="104803"/>
                </a:lnTo>
                <a:lnTo>
                  <a:pt x="104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6971879" y="-474854"/>
            <a:ext cx="1562274" cy="2308463"/>
            <a:chOff x="9347768" y="-1639427"/>
            <a:chExt cx="1562274" cy="1639417"/>
          </a:xfrm>
        </p:grpSpPr>
        <p:sp>
          <p:nvSpPr>
            <p:cNvPr id="350" name="Google Shape;350;p22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534780" y="-1639427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2"/>
          <p:cNvGrpSpPr/>
          <p:nvPr/>
        </p:nvGrpSpPr>
        <p:grpSpPr>
          <a:xfrm>
            <a:off x="8301421" y="1552202"/>
            <a:ext cx="962515" cy="1476336"/>
            <a:chOff x="7098052" y="888599"/>
            <a:chExt cx="2096526" cy="2081986"/>
          </a:xfrm>
        </p:grpSpPr>
        <p:sp>
          <p:nvSpPr>
            <p:cNvPr id="353" name="Google Shape;353;p22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18000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/>
          <p:nvPr/>
        </p:nvSpPr>
        <p:spPr>
          <a:xfrm rot="10800000">
            <a:off x="-104549" y="3400276"/>
            <a:ext cx="9345349" cy="1868899"/>
          </a:xfrm>
          <a:custGeom>
            <a:avLst/>
            <a:gdLst/>
            <a:ahLst/>
            <a:cxnLst/>
            <a:rect l="l" t="t" r="r" b="b"/>
            <a:pathLst>
              <a:path w="104464" h="104803" extrusionOk="0">
                <a:moveTo>
                  <a:pt x="1" y="0"/>
                </a:moveTo>
                <a:lnTo>
                  <a:pt x="104463" y="104803"/>
                </a:lnTo>
                <a:lnTo>
                  <a:pt x="1044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-384325" y="-265825"/>
            <a:ext cx="5556358" cy="7555693"/>
          </a:xfrm>
          <a:custGeom>
            <a:avLst/>
            <a:gdLst/>
            <a:ahLst/>
            <a:cxnLst/>
            <a:rect l="l" t="t" r="r" b="b"/>
            <a:pathLst>
              <a:path w="132705" h="180456" extrusionOk="0">
                <a:moveTo>
                  <a:pt x="0" y="0"/>
                </a:moveTo>
                <a:lnTo>
                  <a:pt x="0" y="180456"/>
                </a:lnTo>
                <a:lnTo>
                  <a:pt x="89680" y="180456"/>
                </a:lnTo>
                <a:lnTo>
                  <a:pt x="1327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7160242" y="-598967"/>
            <a:ext cx="2527506" cy="2535971"/>
          </a:xfrm>
          <a:custGeom>
            <a:avLst/>
            <a:gdLst/>
            <a:ahLst/>
            <a:cxnLst/>
            <a:rect l="l" t="t" r="r" b="b"/>
            <a:pathLst>
              <a:path w="104464" h="104803" extrusionOk="0">
                <a:moveTo>
                  <a:pt x="1" y="0"/>
                </a:moveTo>
                <a:lnTo>
                  <a:pt x="104463" y="104803"/>
                </a:lnTo>
                <a:lnTo>
                  <a:pt x="1044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30"/>
          <p:cNvGrpSpPr/>
          <p:nvPr/>
        </p:nvGrpSpPr>
        <p:grpSpPr>
          <a:xfrm>
            <a:off x="7642856" y="-230739"/>
            <a:ext cx="1562274" cy="1639417"/>
            <a:chOff x="9347768" y="-1639427"/>
            <a:chExt cx="1562274" cy="1639417"/>
          </a:xfrm>
        </p:grpSpPr>
        <p:sp>
          <p:nvSpPr>
            <p:cNvPr id="451" name="Google Shape;451;p30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9534780" y="-1639427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0"/>
          <p:cNvGrpSpPr/>
          <p:nvPr/>
        </p:nvGrpSpPr>
        <p:grpSpPr>
          <a:xfrm>
            <a:off x="4096166" y="-831612"/>
            <a:ext cx="1075867" cy="3691720"/>
            <a:chOff x="2566125" y="2781850"/>
            <a:chExt cx="648425" cy="2225000"/>
          </a:xfrm>
        </p:grpSpPr>
        <p:sp>
          <p:nvSpPr>
            <p:cNvPr id="454" name="Google Shape;454;p30"/>
            <p:cNvSpPr/>
            <p:nvPr/>
          </p:nvSpPr>
          <p:spPr>
            <a:xfrm>
              <a:off x="2724900" y="2781850"/>
              <a:ext cx="489650" cy="2055825"/>
            </a:xfrm>
            <a:custGeom>
              <a:avLst/>
              <a:gdLst/>
              <a:ahLst/>
              <a:cxnLst/>
              <a:rect l="l" t="t" r="r" b="b"/>
              <a:pathLst>
                <a:path w="19586" h="82233" fill="none" extrusionOk="0">
                  <a:moveTo>
                    <a:pt x="1" y="82232"/>
                  </a:moveTo>
                  <a:lnTo>
                    <a:pt x="19585" y="1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2566125" y="3365050"/>
              <a:ext cx="391325" cy="1641800"/>
            </a:xfrm>
            <a:custGeom>
              <a:avLst/>
              <a:gdLst/>
              <a:ahLst/>
              <a:cxnLst/>
              <a:rect l="l" t="t" r="r" b="b"/>
              <a:pathLst>
                <a:path w="15653" h="65672" fill="none" extrusionOk="0">
                  <a:moveTo>
                    <a:pt x="0" y="65672"/>
                  </a:moveTo>
                  <a:lnTo>
                    <a:pt x="15653" y="0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30"/>
          <p:cNvSpPr/>
          <p:nvPr/>
        </p:nvSpPr>
        <p:spPr>
          <a:xfrm>
            <a:off x="4520300" y="2443302"/>
            <a:ext cx="4743016" cy="4320376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30"/>
          <p:cNvGrpSpPr/>
          <p:nvPr/>
        </p:nvGrpSpPr>
        <p:grpSpPr>
          <a:xfrm>
            <a:off x="7399003" y="2078612"/>
            <a:ext cx="2050010" cy="2081986"/>
            <a:chOff x="7062615" y="888599"/>
            <a:chExt cx="2050010" cy="2081986"/>
          </a:xfrm>
        </p:grpSpPr>
        <p:sp>
          <p:nvSpPr>
            <p:cNvPr id="458" name="Google Shape;458;p30"/>
            <p:cNvSpPr/>
            <p:nvPr/>
          </p:nvSpPr>
          <p:spPr>
            <a:xfrm>
              <a:off x="7098052" y="88859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8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7062615" y="1145339"/>
              <a:ext cx="2014573" cy="1825246"/>
            </a:xfrm>
            <a:custGeom>
              <a:avLst/>
              <a:gdLst/>
              <a:ahLst/>
              <a:cxnLst/>
              <a:rect l="l" t="t" r="r" b="b"/>
              <a:pathLst>
                <a:path w="62308" h="56448" fill="none" extrusionOk="0">
                  <a:moveTo>
                    <a:pt x="62308" y="1"/>
                  </a:moveTo>
                  <a:lnTo>
                    <a:pt x="1" y="56447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0"/>
          <p:cNvGrpSpPr/>
          <p:nvPr/>
        </p:nvGrpSpPr>
        <p:grpSpPr>
          <a:xfrm>
            <a:off x="4571997" y="4095025"/>
            <a:ext cx="4003952" cy="904796"/>
            <a:chOff x="9347768" y="-1871356"/>
            <a:chExt cx="1562274" cy="1871345"/>
          </a:xfrm>
        </p:grpSpPr>
        <p:sp>
          <p:nvSpPr>
            <p:cNvPr id="461" name="Google Shape;461;p30"/>
            <p:cNvSpPr/>
            <p:nvPr/>
          </p:nvSpPr>
          <p:spPr>
            <a:xfrm>
              <a:off x="9347768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9546875" y="-1871356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1"/>
          <p:cNvSpPr/>
          <p:nvPr/>
        </p:nvSpPr>
        <p:spPr>
          <a:xfrm rot="-5400000">
            <a:off x="6677010" y="1002522"/>
            <a:ext cx="3791332" cy="1569953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1"/>
          <p:cNvSpPr/>
          <p:nvPr/>
        </p:nvSpPr>
        <p:spPr>
          <a:xfrm>
            <a:off x="7715412" y="2502555"/>
            <a:ext cx="1611078" cy="2732052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1"/>
          <p:cNvSpPr/>
          <p:nvPr/>
        </p:nvSpPr>
        <p:spPr>
          <a:xfrm flipH="1">
            <a:off x="-476872" y="3141975"/>
            <a:ext cx="2790872" cy="2142484"/>
          </a:xfrm>
          <a:custGeom>
            <a:avLst/>
            <a:gdLst/>
            <a:ahLst/>
            <a:cxnLst/>
            <a:rect l="l" t="t" r="r" b="b"/>
            <a:pathLst>
              <a:path w="146695" h="133613" extrusionOk="0">
                <a:moveTo>
                  <a:pt x="146694" y="1"/>
                </a:moveTo>
                <a:lnTo>
                  <a:pt x="1" y="133613"/>
                </a:lnTo>
                <a:lnTo>
                  <a:pt x="146694" y="133613"/>
                </a:lnTo>
                <a:lnTo>
                  <a:pt x="146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31"/>
          <p:cNvGrpSpPr/>
          <p:nvPr/>
        </p:nvGrpSpPr>
        <p:grpSpPr>
          <a:xfrm rot="10076480">
            <a:off x="346968" y="3254661"/>
            <a:ext cx="1412598" cy="1917109"/>
            <a:chOff x="9316293" y="-1818090"/>
            <a:chExt cx="1698964" cy="1818080"/>
          </a:xfrm>
        </p:grpSpPr>
        <p:sp>
          <p:nvSpPr>
            <p:cNvPr id="468" name="Google Shape;468;p31"/>
            <p:cNvSpPr/>
            <p:nvPr/>
          </p:nvSpPr>
          <p:spPr>
            <a:xfrm>
              <a:off x="9452983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9316293" y="-1818090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1"/>
          <p:cNvGrpSpPr/>
          <p:nvPr/>
        </p:nvGrpSpPr>
        <p:grpSpPr>
          <a:xfrm rot="-9906086">
            <a:off x="7020281" y="-822663"/>
            <a:ext cx="1412782" cy="1917020"/>
            <a:chOff x="9316293" y="-1818090"/>
            <a:chExt cx="1698964" cy="1818080"/>
          </a:xfrm>
        </p:grpSpPr>
        <p:sp>
          <p:nvSpPr>
            <p:cNvPr id="471" name="Google Shape;471;p31"/>
            <p:cNvSpPr/>
            <p:nvPr/>
          </p:nvSpPr>
          <p:spPr>
            <a:xfrm>
              <a:off x="9452983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9316293" y="-1818090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1"/>
          <p:cNvGrpSpPr/>
          <p:nvPr/>
        </p:nvGrpSpPr>
        <p:grpSpPr>
          <a:xfrm rot="10350696" flipH="1">
            <a:off x="8321809" y="2681509"/>
            <a:ext cx="833765" cy="1230382"/>
            <a:chOff x="9282229" y="-2017063"/>
            <a:chExt cx="1733028" cy="2017053"/>
          </a:xfrm>
        </p:grpSpPr>
        <p:sp>
          <p:nvSpPr>
            <p:cNvPr id="474" name="Google Shape;474;p31"/>
            <p:cNvSpPr/>
            <p:nvPr/>
          </p:nvSpPr>
          <p:spPr>
            <a:xfrm>
              <a:off x="9452983" y="-1567320"/>
              <a:ext cx="1562274" cy="1567310"/>
            </a:xfrm>
            <a:custGeom>
              <a:avLst/>
              <a:gdLst/>
              <a:ahLst/>
              <a:cxnLst/>
              <a:rect l="l" t="t" r="r" b="b"/>
              <a:pathLst>
                <a:path w="48319" h="48471" fill="none" extrusionOk="0">
                  <a:moveTo>
                    <a:pt x="0" y="1"/>
                  </a:moveTo>
                  <a:lnTo>
                    <a:pt x="48318" y="48470"/>
                  </a:lnTo>
                </a:path>
              </a:pathLst>
            </a:custGeom>
            <a:noFill/>
            <a:ln w="3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9282229" y="-2017063"/>
              <a:ext cx="988954" cy="991488"/>
            </a:xfrm>
            <a:custGeom>
              <a:avLst/>
              <a:gdLst/>
              <a:ahLst/>
              <a:cxnLst/>
              <a:rect l="l" t="t" r="r" b="b"/>
              <a:pathLst>
                <a:path w="30587" h="30663" fill="none" extrusionOk="0">
                  <a:moveTo>
                    <a:pt x="1" y="0"/>
                  </a:moveTo>
                  <a:lnTo>
                    <a:pt x="30587" y="30662"/>
                  </a:lnTo>
                </a:path>
              </a:pathLst>
            </a:custGeom>
            <a:noFill/>
            <a:ln w="12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850" y="452525"/>
            <a:ext cx="771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0" r:id="rId4"/>
    <p:sldLayoutId id="2147483663" r:id="rId5"/>
    <p:sldLayoutId id="2147483664" r:id="rId6"/>
    <p:sldLayoutId id="2147483668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290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>
            <a:spLocks noGrp="1"/>
          </p:cNvSpPr>
          <p:nvPr>
            <p:ph type="ctrTitle"/>
          </p:nvPr>
        </p:nvSpPr>
        <p:spPr>
          <a:xfrm>
            <a:off x="0" y="448175"/>
            <a:ext cx="3906371" cy="388177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 Modeling of  depression drug reviews</a:t>
            </a:r>
            <a:endParaRPr dirty="0"/>
          </a:p>
        </p:txBody>
      </p:sp>
      <p:sp>
        <p:nvSpPr>
          <p:cNvPr id="541" name="Google Shape;541;p38"/>
          <p:cNvSpPr txBox="1">
            <a:spLocks noGrp="1"/>
          </p:cNvSpPr>
          <p:nvPr>
            <p:ph type="subTitle" idx="1"/>
          </p:nvPr>
        </p:nvSpPr>
        <p:spPr>
          <a:xfrm>
            <a:off x="0" y="4350899"/>
            <a:ext cx="3257100" cy="1122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y Yordanos Wodebirhan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July 2021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Metis bootcamp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1"/>
          <p:cNvSpPr txBox="1">
            <a:spLocks noGrp="1"/>
          </p:cNvSpPr>
          <p:nvPr>
            <p:ph type="title"/>
          </p:nvPr>
        </p:nvSpPr>
        <p:spPr>
          <a:xfrm>
            <a:off x="2770675" y="389200"/>
            <a:ext cx="488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Topics / Drugname – Panic attack , Nausea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C805410-A7A6-4C67-9233-EADB8516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3949"/>
            <a:ext cx="4209032" cy="3318439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13AE429-FA29-4237-BD92-3110054B9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452" y="1493950"/>
            <a:ext cx="4887900" cy="3260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98DD8-04C1-4313-B50D-5A0CBCAD2B90}"/>
              </a:ext>
            </a:extLst>
          </p:cNvPr>
          <p:cNvSpPr txBox="1"/>
          <p:nvPr/>
        </p:nvSpPr>
        <p:spPr>
          <a:xfrm>
            <a:off x="1006886" y="4754300"/>
            <a:ext cx="4861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" dirty="0">
                <a:solidFill>
                  <a:schemeClr val="tx1"/>
                </a:solidFill>
              </a:rPr>
              <a:t>leptro avg rating = 1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4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6"/>
          <p:cNvSpPr txBox="1">
            <a:spLocks noGrp="1"/>
          </p:cNvSpPr>
          <p:nvPr>
            <p:ph type="title"/>
          </p:nvPr>
        </p:nvSpPr>
        <p:spPr>
          <a:xfrm>
            <a:off x="3016469" y="365103"/>
            <a:ext cx="38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br>
              <a:rPr lang="en-US" dirty="0"/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C23E6-E800-439F-9BCA-86BE997BE029}"/>
              </a:ext>
            </a:extLst>
          </p:cNvPr>
          <p:cNvSpPr txBox="1"/>
          <p:nvPr/>
        </p:nvSpPr>
        <p:spPr>
          <a:xfrm>
            <a:off x="727680" y="1273553"/>
            <a:ext cx="48616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most common side effects : anxiety, weight gain, nausea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drugs mostly work well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Drugs such as </a:t>
            </a:r>
            <a:r>
              <a:rPr lang="en-US" dirty="0" err="1">
                <a:solidFill>
                  <a:schemeClr val="tx1"/>
                </a:solidFill>
              </a:rPr>
              <a:t>Oleptro</a:t>
            </a:r>
            <a:r>
              <a:rPr lang="en-US" dirty="0">
                <a:solidFill>
                  <a:schemeClr val="tx1"/>
                </a:solidFill>
              </a:rPr>
              <a:t> is less preferred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6"/>
          <p:cNvSpPr txBox="1">
            <a:spLocks noGrp="1"/>
          </p:cNvSpPr>
          <p:nvPr>
            <p:ph type="title"/>
          </p:nvPr>
        </p:nvSpPr>
        <p:spPr>
          <a:xfrm>
            <a:off x="3337557" y="2396328"/>
            <a:ext cx="38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38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 txBox="1">
            <a:spLocks noGrp="1"/>
          </p:cNvSpPr>
          <p:nvPr>
            <p:ph type="body" idx="1"/>
          </p:nvPr>
        </p:nvSpPr>
        <p:spPr>
          <a:xfrm>
            <a:off x="1850785" y="1802158"/>
            <a:ext cx="7704000" cy="3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What are common side effects of depression medication?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Issues that concern patients on depression medication 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Which depression drugs have the most side effects 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47" name="Google Shape;547;p39"/>
          <p:cNvSpPr txBox="1">
            <a:spLocks noGrp="1"/>
          </p:cNvSpPr>
          <p:nvPr>
            <p:ph type="title"/>
          </p:nvPr>
        </p:nvSpPr>
        <p:spPr>
          <a:xfrm>
            <a:off x="720000" y="393025"/>
            <a:ext cx="58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0"/>
          <p:cNvSpPr txBox="1">
            <a:spLocks noGrp="1"/>
          </p:cNvSpPr>
          <p:nvPr>
            <p:ph type="title"/>
          </p:nvPr>
        </p:nvSpPr>
        <p:spPr>
          <a:xfrm>
            <a:off x="2723088" y="328812"/>
            <a:ext cx="35175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6" name="Google Shape;556;p40"/>
          <p:cNvSpPr txBox="1">
            <a:spLocks noGrp="1"/>
          </p:cNvSpPr>
          <p:nvPr>
            <p:ph type="subTitle" idx="5"/>
          </p:nvPr>
        </p:nvSpPr>
        <p:spPr>
          <a:xfrm>
            <a:off x="455874" y="2378051"/>
            <a:ext cx="24210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UCI ML repository</a:t>
            </a:r>
            <a:endParaRPr dirty="0"/>
          </a:p>
        </p:txBody>
      </p:sp>
      <p:sp>
        <p:nvSpPr>
          <p:cNvPr id="560" name="Google Shape;560;p40"/>
          <p:cNvSpPr txBox="1">
            <a:spLocks noGrp="1"/>
          </p:cNvSpPr>
          <p:nvPr>
            <p:ph type="subTitle" idx="9"/>
          </p:nvPr>
        </p:nvSpPr>
        <p:spPr>
          <a:xfrm>
            <a:off x="5941142" y="2381351"/>
            <a:ext cx="2420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Reviews, rating, drug names </a:t>
            </a:r>
            <a:endParaRPr dirty="0"/>
          </a:p>
        </p:txBody>
      </p:sp>
      <p:sp>
        <p:nvSpPr>
          <p:cNvPr id="563" name="Google Shape;563;p40"/>
          <p:cNvSpPr txBox="1">
            <a:spLocks noGrp="1"/>
          </p:cNvSpPr>
          <p:nvPr>
            <p:ph type="title" idx="14"/>
          </p:nvPr>
        </p:nvSpPr>
        <p:spPr>
          <a:xfrm>
            <a:off x="6084702" y="1623985"/>
            <a:ext cx="2423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Attributes </a:t>
            </a:r>
            <a:endParaRPr dirty="0"/>
          </a:p>
        </p:txBody>
      </p:sp>
      <p:sp>
        <p:nvSpPr>
          <p:cNvPr id="564" name="Google Shape;564;p40"/>
          <p:cNvSpPr txBox="1">
            <a:spLocks noGrp="1"/>
          </p:cNvSpPr>
          <p:nvPr>
            <p:ph type="title" idx="15"/>
          </p:nvPr>
        </p:nvSpPr>
        <p:spPr>
          <a:xfrm>
            <a:off x="3272538" y="1623985"/>
            <a:ext cx="2418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Data_set </a:t>
            </a:r>
            <a:endParaRPr dirty="0"/>
          </a:p>
        </p:txBody>
      </p:sp>
      <p:sp>
        <p:nvSpPr>
          <p:cNvPr id="565" name="Google Shape;565;p40"/>
          <p:cNvSpPr txBox="1">
            <a:spLocks noGrp="1"/>
          </p:cNvSpPr>
          <p:nvPr>
            <p:ph type="title" idx="16"/>
          </p:nvPr>
        </p:nvSpPr>
        <p:spPr>
          <a:xfrm>
            <a:off x="455874" y="1623985"/>
            <a:ext cx="2423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ource 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545E3-1AFA-4769-994E-51CDDC583EF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202857" y="2410373"/>
            <a:ext cx="2738285" cy="321900"/>
          </a:xfrm>
        </p:spPr>
        <p:txBody>
          <a:bodyPr/>
          <a:lstStyle/>
          <a:p>
            <a:r>
              <a:rPr lang="en-US" b="0" dirty="0"/>
              <a:t>12,164</a:t>
            </a:r>
            <a:r>
              <a:rPr lang="en-US" dirty="0"/>
              <a:t>                  </a:t>
            </a:r>
            <a:r>
              <a:rPr lang="en-US" b="0" dirty="0"/>
              <a:t>7,112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5865903-FD0E-4E52-955F-ED959BA48189}"/>
              </a:ext>
            </a:extLst>
          </p:cNvPr>
          <p:cNvSpPr/>
          <p:nvPr/>
        </p:nvSpPr>
        <p:spPr>
          <a:xfrm>
            <a:off x="4324842" y="2470865"/>
            <a:ext cx="643845" cy="2305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7"/>
          <p:cNvSpPr txBox="1">
            <a:spLocks noGrp="1"/>
          </p:cNvSpPr>
          <p:nvPr>
            <p:ph type="title"/>
          </p:nvPr>
        </p:nvSpPr>
        <p:spPr>
          <a:xfrm>
            <a:off x="1930235" y="231661"/>
            <a:ext cx="488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 </a:t>
            </a:r>
            <a:endParaRPr dirty="0"/>
          </a:p>
        </p:txBody>
      </p:sp>
      <p:sp>
        <p:nvSpPr>
          <p:cNvPr id="608" name="Google Shape;608;p47"/>
          <p:cNvSpPr txBox="1">
            <a:spLocks noGrp="1"/>
          </p:cNvSpPr>
          <p:nvPr>
            <p:ph type="subTitle" idx="1"/>
          </p:nvPr>
        </p:nvSpPr>
        <p:spPr>
          <a:xfrm>
            <a:off x="3413294" y="1132004"/>
            <a:ext cx="5793527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Lowercase; remove punctuations, numbers, stop words; lemmatization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  <a:p>
            <a:pPr marL="285750" lvl="0" indent="-285750" algn="ctr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09" name="Google Shape;609;p47"/>
          <p:cNvSpPr txBox="1">
            <a:spLocks noGrp="1"/>
          </p:cNvSpPr>
          <p:nvPr>
            <p:ph type="subTitle" idx="2"/>
          </p:nvPr>
        </p:nvSpPr>
        <p:spPr>
          <a:xfrm>
            <a:off x="4572000" y="2571750"/>
            <a:ext cx="2154300" cy="614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NMF , 20 topics </a:t>
            </a:r>
            <a:endParaRPr dirty="0"/>
          </a:p>
        </p:txBody>
      </p:sp>
      <p:sp>
        <p:nvSpPr>
          <p:cNvPr id="610" name="Google Shape;610;p47"/>
          <p:cNvSpPr txBox="1">
            <a:spLocks noGrp="1"/>
          </p:cNvSpPr>
          <p:nvPr>
            <p:ph type="subTitle" idx="3"/>
          </p:nvPr>
        </p:nvSpPr>
        <p:spPr>
          <a:xfrm>
            <a:off x="3297035" y="2056957"/>
            <a:ext cx="2154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Tfidf </a:t>
            </a:r>
            <a:endParaRPr dirty="0"/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4"/>
          </p:nvPr>
        </p:nvSpPr>
        <p:spPr>
          <a:xfrm>
            <a:off x="386748" y="1341336"/>
            <a:ext cx="3096347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Data preprocessing</a:t>
            </a:r>
            <a:endParaRPr dirty="0"/>
          </a:p>
        </p:txBody>
      </p:sp>
      <p:sp>
        <p:nvSpPr>
          <p:cNvPr id="627" name="Google Shape;627;p47"/>
          <p:cNvSpPr txBox="1">
            <a:spLocks noGrp="1"/>
          </p:cNvSpPr>
          <p:nvPr>
            <p:ph type="subTitle" idx="5"/>
          </p:nvPr>
        </p:nvSpPr>
        <p:spPr>
          <a:xfrm>
            <a:off x="1760169" y="2821720"/>
            <a:ext cx="21543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Topic Modeling </a:t>
            </a:r>
            <a:endParaRPr dirty="0"/>
          </a:p>
        </p:txBody>
      </p:sp>
      <p:sp>
        <p:nvSpPr>
          <p:cNvPr id="628" name="Google Shape;628;p47"/>
          <p:cNvSpPr txBox="1">
            <a:spLocks noGrp="1"/>
          </p:cNvSpPr>
          <p:nvPr>
            <p:ph type="subTitle" idx="6"/>
          </p:nvPr>
        </p:nvSpPr>
        <p:spPr>
          <a:xfrm>
            <a:off x="1173572" y="2077922"/>
            <a:ext cx="21543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V</a:t>
            </a:r>
            <a:r>
              <a:rPr lang="en" dirty="0"/>
              <a:t>ectorization </a:t>
            </a:r>
            <a:endParaRPr dirty="0"/>
          </a:p>
        </p:txBody>
      </p:sp>
      <p:sp>
        <p:nvSpPr>
          <p:cNvPr id="24" name="Google Shape;627;p47">
            <a:extLst>
              <a:ext uri="{FF2B5EF4-FFF2-40B4-BE49-F238E27FC236}">
                <a16:creationId xmlns:a16="http://schemas.microsoft.com/office/drawing/2014/main" id="{A966E11C-4276-406F-895F-ACFB00DE6908}"/>
              </a:ext>
            </a:extLst>
          </p:cNvPr>
          <p:cNvSpPr txBox="1">
            <a:spLocks/>
          </p:cNvSpPr>
          <p:nvPr/>
        </p:nvSpPr>
        <p:spPr>
          <a:xfrm>
            <a:off x="2411751" y="3632383"/>
            <a:ext cx="2515327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4. Topic Interpretation</a:t>
            </a:r>
          </a:p>
        </p:txBody>
      </p:sp>
      <p:sp>
        <p:nvSpPr>
          <p:cNvPr id="25" name="Google Shape;609;p47">
            <a:extLst>
              <a:ext uri="{FF2B5EF4-FFF2-40B4-BE49-F238E27FC236}">
                <a16:creationId xmlns:a16="http://schemas.microsoft.com/office/drawing/2014/main" id="{CE8669FF-A004-49B4-B42E-ABC26E801F77}"/>
              </a:ext>
            </a:extLst>
          </p:cNvPr>
          <p:cNvSpPr txBox="1">
            <a:spLocks/>
          </p:cNvSpPr>
          <p:nvPr/>
        </p:nvSpPr>
        <p:spPr>
          <a:xfrm>
            <a:off x="5399041" y="3470938"/>
            <a:ext cx="2154300" cy="77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Top review &amp;Top word expressions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3"/>
          <p:cNvSpPr txBox="1">
            <a:spLocks noGrp="1"/>
          </p:cNvSpPr>
          <p:nvPr>
            <p:ph type="title"/>
          </p:nvPr>
        </p:nvSpPr>
        <p:spPr>
          <a:xfrm>
            <a:off x="3040875" y="347150"/>
            <a:ext cx="38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Topics </a:t>
            </a:r>
            <a:endParaRPr dirty="0"/>
          </a:p>
        </p:txBody>
      </p:sp>
      <p:sp>
        <p:nvSpPr>
          <p:cNvPr id="936" name="Google Shape;936;p73"/>
          <p:cNvSpPr txBox="1">
            <a:spLocks noGrp="1"/>
          </p:cNvSpPr>
          <p:nvPr>
            <p:ph type="subTitle" idx="1"/>
          </p:nvPr>
        </p:nvSpPr>
        <p:spPr>
          <a:xfrm>
            <a:off x="215152" y="1451274"/>
            <a:ext cx="3099547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Length of time on medications</a:t>
            </a:r>
            <a:endParaRPr dirty="0"/>
          </a:p>
        </p:txBody>
      </p:sp>
      <p:sp>
        <p:nvSpPr>
          <p:cNvPr id="938" name="Google Shape;938;p73"/>
          <p:cNvSpPr txBox="1">
            <a:spLocks noGrp="1"/>
          </p:cNvSpPr>
          <p:nvPr>
            <p:ph type="subTitle" idx="3"/>
          </p:nvPr>
        </p:nvSpPr>
        <p:spPr>
          <a:xfrm>
            <a:off x="3222742" y="1451274"/>
            <a:ext cx="22494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Weight Gain caused by medication</a:t>
            </a:r>
            <a:endParaRPr dirty="0"/>
          </a:p>
        </p:txBody>
      </p:sp>
      <p:sp>
        <p:nvSpPr>
          <p:cNvPr id="940" name="Google Shape;940;p73"/>
          <p:cNvSpPr txBox="1">
            <a:spLocks noGrp="1"/>
          </p:cNvSpPr>
          <p:nvPr>
            <p:ph type="subTitle" idx="5"/>
          </p:nvPr>
        </p:nvSpPr>
        <p:spPr>
          <a:xfrm>
            <a:off x="6103125" y="1451275"/>
            <a:ext cx="2322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Dose of medication </a:t>
            </a:r>
            <a:endParaRPr dirty="0"/>
          </a:p>
        </p:txBody>
      </p:sp>
      <p:sp>
        <p:nvSpPr>
          <p:cNvPr id="942" name="Google Shape;942;p73"/>
          <p:cNvSpPr txBox="1">
            <a:spLocks noGrp="1"/>
          </p:cNvSpPr>
          <p:nvPr>
            <p:ph type="subTitle" idx="7"/>
          </p:nvPr>
        </p:nvSpPr>
        <p:spPr>
          <a:xfrm>
            <a:off x="512826" y="2842577"/>
            <a:ext cx="232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Anxity </a:t>
            </a:r>
            <a:endParaRPr dirty="0"/>
          </a:p>
        </p:txBody>
      </p:sp>
      <p:sp>
        <p:nvSpPr>
          <p:cNvPr id="944" name="Google Shape;944;p73"/>
          <p:cNvSpPr txBox="1">
            <a:spLocks noGrp="1"/>
          </p:cNvSpPr>
          <p:nvPr>
            <p:ph type="subTitle" idx="9"/>
          </p:nvPr>
        </p:nvSpPr>
        <p:spPr>
          <a:xfrm>
            <a:off x="3314699" y="2813059"/>
            <a:ext cx="232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Nausea</a:t>
            </a:r>
            <a:endParaRPr dirty="0"/>
          </a:p>
        </p:txBody>
      </p:sp>
      <p:sp>
        <p:nvSpPr>
          <p:cNvPr id="946" name="Google Shape;946;p73"/>
          <p:cNvSpPr txBox="1">
            <a:spLocks noGrp="1"/>
          </p:cNvSpPr>
          <p:nvPr>
            <p:ph type="subTitle" idx="14"/>
          </p:nvPr>
        </p:nvSpPr>
        <p:spPr>
          <a:xfrm>
            <a:off x="6056059" y="2813059"/>
            <a:ext cx="232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Panic Attack </a:t>
            </a:r>
            <a:endParaRPr dirty="0"/>
          </a:p>
        </p:txBody>
      </p:sp>
      <p:sp>
        <p:nvSpPr>
          <p:cNvPr id="25" name="Google Shape;942;p73">
            <a:extLst>
              <a:ext uri="{FF2B5EF4-FFF2-40B4-BE49-F238E27FC236}">
                <a16:creationId xmlns:a16="http://schemas.microsoft.com/office/drawing/2014/main" id="{747592E4-486B-44B8-A696-DFD32B753250}"/>
              </a:ext>
            </a:extLst>
          </p:cNvPr>
          <p:cNvSpPr txBox="1">
            <a:spLocks/>
          </p:cNvSpPr>
          <p:nvPr/>
        </p:nvSpPr>
        <p:spPr>
          <a:xfrm>
            <a:off x="512826" y="3655329"/>
            <a:ext cx="2322000" cy="9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/>
            <a:r>
              <a:rPr lang="en-US" dirty="0"/>
              <a:t>Changes and improvements  </a:t>
            </a:r>
          </a:p>
        </p:txBody>
      </p:sp>
      <p:sp>
        <p:nvSpPr>
          <p:cNvPr id="28" name="Google Shape;942;p73">
            <a:extLst>
              <a:ext uri="{FF2B5EF4-FFF2-40B4-BE49-F238E27FC236}">
                <a16:creationId xmlns:a16="http://schemas.microsoft.com/office/drawing/2014/main" id="{ED23CF70-5869-4F17-B1EC-A19BE55F9738}"/>
              </a:ext>
            </a:extLst>
          </p:cNvPr>
          <p:cNvSpPr txBox="1">
            <a:spLocks/>
          </p:cNvSpPr>
          <p:nvPr/>
        </p:nvSpPr>
        <p:spPr>
          <a:xfrm>
            <a:off x="6103125" y="3754687"/>
            <a:ext cx="232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/>
            <a:r>
              <a:rPr lang="en-US" dirty="0"/>
              <a:t>Sex drive  </a:t>
            </a:r>
          </a:p>
        </p:txBody>
      </p:sp>
      <p:sp>
        <p:nvSpPr>
          <p:cNvPr id="29" name="Google Shape;942;p73">
            <a:extLst>
              <a:ext uri="{FF2B5EF4-FFF2-40B4-BE49-F238E27FC236}">
                <a16:creationId xmlns:a16="http://schemas.microsoft.com/office/drawing/2014/main" id="{85789564-84A6-44F4-9BD7-EBB39972D589}"/>
              </a:ext>
            </a:extLst>
          </p:cNvPr>
          <p:cNvSpPr txBox="1">
            <a:spLocks/>
          </p:cNvSpPr>
          <p:nvPr/>
        </p:nvSpPr>
        <p:spPr>
          <a:xfrm>
            <a:off x="3186442" y="3754687"/>
            <a:ext cx="2322000" cy="9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/>
            <a:r>
              <a:rPr lang="en-US" dirty="0"/>
              <a:t>Sleep problems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1"/>
          <p:cNvSpPr txBox="1">
            <a:spLocks noGrp="1"/>
          </p:cNvSpPr>
          <p:nvPr>
            <p:ph type="title"/>
          </p:nvPr>
        </p:nvSpPr>
        <p:spPr>
          <a:xfrm>
            <a:off x="2770675" y="389200"/>
            <a:ext cx="488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Topics / Ratings </a:t>
            </a:r>
            <a:endParaRPr dirty="0"/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74A60553-340C-4D8F-A86D-C45546C0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5" y="961900"/>
            <a:ext cx="7701566" cy="418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1"/>
          <p:cNvSpPr txBox="1">
            <a:spLocks noGrp="1"/>
          </p:cNvSpPr>
          <p:nvPr>
            <p:ph type="title"/>
          </p:nvPr>
        </p:nvSpPr>
        <p:spPr>
          <a:xfrm>
            <a:off x="2770675" y="389200"/>
            <a:ext cx="488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Topics / Ratings </a:t>
            </a:r>
            <a:endParaRPr dirty="0"/>
          </a:p>
        </p:txBody>
      </p:sp>
      <p:sp>
        <p:nvSpPr>
          <p:cNvPr id="685" name="Google Shape;685;p51"/>
          <p:cNvSpPr txBox="1">
            <a:spLocks noGrp="1"/>
          </p:cNvSpPr>
          <p:nvPr>
            <p:ph type="subTitle" idx="6"/>
          </p:nvPr>
        </p:nvSpPr>
        <p:spPr>
          <a:xfrm>
            <a:off x="2833426" y="1361018"/>
            <a:ext cx="2951700" cy="3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</a:t>
            </a:r>
            <a:r>
              <a:rPr lang="en" dirty="0"/>
              <a:t>ositive Rating &gt;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A4FA26-5177-4CC4-861B-52EA744F5ECB}"/>
              </a:ext>
            </a:extLst>
          </p:cNvPr>
          <p:cNvSpPr txBox="1"/>
          <p:nvPr/>
        </p:nvSpPr>
        <p:spPr>
          <a:xfrm>
            <a:off x="4877221" y="2354064"/>
            <a:ext cx="4842456" cy="72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Helvetica Neue"/>
              </a:rPr>
              <a:t>Avg. Positive Rating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8F9672-1B25-4F69-9E40-0B6D8975F410}"/>
              </a:ext>
            </a:extLst>
          </p:cNvPr>
          <p:cNvSpPr txBox="1"/>
          <p:nvPr/>
        </p:nvSpPr>
        <p:spPr>
          <a:xfrm>
            <a:off x="887832" y="2382697"/>
            <a:ext cx="3290348" cy="72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Helvetica Neue"/>
              </a:rPr>
              <a:t>Avg. Negative R</a:t>
            </a:r>
            <a:r>
              <a:rPr lang="en-US" b="1" dirty="0">
                <a:solidFill>
                  <a:schemeClr val="tx1"/>
                </a:solidFill>
                <a:latin typeface="Helvetica Neue"/>
              </a:rPr>
              <a:t>ating </a:t>
            </a:r>
            <a:r>
              <a:rPr lang="en-US" b="1" i="0" dirty="0">
                <a:solidFill>
                  <a:schemeClr val="tx1"/>
                </a:solidFill>
                <a:effectLst/>
                <a:latin typeface="Helvetica Neue"/>
              </a:rPr>
              <a:t>      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endParaRPr lang="en" b="1" i="0" dirty="0">
              <a:solidFill>
                <a:schemeClr val="tx1"/>
              </a:solidFill>
              <a:effectLst/>
              <a:latin typeface="Helvetica Neue"/>
            </a:endParaRPr>
          </a:p>
        </p:txBody>
      </p:sp>
      <p:grpSp>
        <p:nvGrpSpPr>
          <p:cNvPr id="6" name="Google Shape;1009;p77">
            <a:extLst>
              <a:ext uri="{FF2B5EF4-FFF2-40B4-BE49-F238E27FC236}">
                <a16:creationId xmlns:a16="http://schemas.microsoft.com/office/drawing/2014/main" id="{37E59A71-ECB6-47AC-8A40-D7A950F98B92}"/>
              </a:ext>
            </a:extLst>
          </p:cNvPr>
          <p:cNvGrpSpPr/>
          <p:nvPr/>
        </p:nvGrpSpPr>
        <p:grpSpPr>
          <a:xfrm>
            <a:off x="1110787" y="3042024"/>
            <a:ext cx="968782" cy="965634"/>
            <a:chOff x="6039282" y="1042577"/>
            <a:chExt cx="734315" cy="731929"/>
          </a:xfrm>
        </p:grpSpPr>
        <p:sp>
          <p:nvSpPr>
            <p:cNvPr id="7" name="Google Shape;1010;p77">
              <a:extLst>
                <a:ext uri="{FF2B5EF4-FFF2-40B4-BE49-F238E27FC236}">
                  <a16:creationId xmlns:a16="http://schemas.microsoft.com/office/drawing/2014/main" id="{81F79B02-75F5-4F1D-95F4-E0F67680093F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1;p77">
              <a:extLst>
                <a:ext uri="{FF2B5EF4-FFF2-40B4-BE49-F238E27FC236}">
                  <a16:creationId xmlns:a16="http://schemas.microsoft.com/office/drawing/2014/main" id="{56EB50A8-8502-42B2-8303-A6551BB04EFD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12;p77">
              <a:extLst>
                <a:ext uri="{FF2B5EF4-FFF2-40B4-BE49-F238E27FC236}">
                  <a16:creationId xmlns:a16="http://schemas.microsoft.com/office/drawing/2014/main" id="{79D4271E-1952-46CB-AD84-B49D87C8BBD5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13;p77">
              <a:extLst>
                <a:ext uri="{FF2B5EF4-FFF2-40B4-BE49-F238E27FC236}">
                  <a16:creationId xmlns:a16="http://schemas.microsoft.com/office/drawing/2014/main" id="{D4F61F13-4F80-43BC-91AC-C4089758798E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4;p77">
              <a:extLst>
                <a:ext uri="{FF2B5EF4-FFF2-40B4-BE49-F238E27FC236}">
                  <a16:creationId xmlns:a16="http://schemas.microsoft.com/office/drawing/2014/main" id="{760F3762-C37B-4B72-8BF4-B48F5BE91455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5;p77">
              <a:extLst>
                <a:ext uri="{FF2B5EF4-FFF2-40B4-BE49-F238E27FC236}">
                  <a16:creationId xmlns:a16="http://schemas.microsoft.com/office/drawing/2014/main" id="{6DADC82C-DB5C-48F7-A90E-086244AC6ED5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16;p77">
              <a:extLst>
                <a:ext uri="{FF2B5EF4-FFF2-40B4-BE49-F238E27FC236}">
                  <a16:creationId xmlns:a16="http://schemas.microsoft.com/office/drawing/2014/main" id="{688D03D8-03EA-4A86-A2C6-B773CB66DFAE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7;p77">
              <a:extLst>
                <a:ext uri="{FF2B5EF4-FFF2-40B4-BE49-F238E27FC236}">
                  <a16:creationId xmlns:a16="http://schemas.microsoft.com/office/drawing/2014/main" id="{8489C010-632B-4BF4-B7B5-C9E1790A6889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18;p77">
              <a:extLst>
                <a:ext uri="{FF2B5EF4-FFF2-40B4-BE49-F238E27FC236}">
                  <a16:creationId xmlns:a16="http://schemas.microsoft.com/office/drawing/2014/main" id="{3350CF1A-9DA6-4547-80C4-7786F2A222A8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9;p77">
              <a:extLst>
                <a:ext uri="{FF2B5EF4-FFF2-40B4-BE49-F238E27FC236}">
                  <a16:creationId xmlns:a16="http://schemas.microsoft.com/office/drawing/2014/main" id="{2C6661EE-B7B0-4652-A4B8-3965CBEAB9D1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20;p77">
              <a:extLst>
                <a:ext uri="{FF2B5EF4-FFF2-40B4-BE49-F238E27FC236}">
                  <a16:creationId xmlns:a16="http://schemas.microsoft.com/office/drawing/2014/main" id="{8C9E3972-62D5-426D-BBD6-979EDD95EF29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21;p77">
              <a:extLst>
                <a:ext uri="{FF2B5EF4-FFF2-40B4-BE49-F238E27FC236}">
                  <a16:creationId xmlns:a16="http://schemas.microsoft.com/office/drawing/2014/main" id="{95BE1DA8-D424-4B87-9E2D-603641E2FBC5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2;p77">
              <a:extLst>
                <a:ext uri="{FF2B5EF4-FFF2-40B4-BE49-F238E27FC236}">
                  <a16:creationId xmlns:a16="http://schemas.microsoft.com/office/drawing/2014/main" id="{25215EFD-4DAE-4478-B93B-4F6C6F8D04C5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23;p77">
              <a:extLst>
                <a:ext uri="{FF2B5EF4-FFF2-40B4-BE49-F238E27FC236}">
                  <a16:creationId xmlns:a16="http://schemas.microsoft.com/office/drawing/2014/main" id="{8F1F3DF0-8E33-4247-86F2-7D3C348E1EE2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24;p77">
              <a:extLst>
                <a:ext uri="{FF2B5EF4-FFF2-40B4-BE49-F238E27FC236}">
                  <a16:creationId xmlns:a16="http://schemas.microsoft.com/office/drawing/2014/main" id="{0DC53BDE-8A81-4C40-9E1B-C2F64EDB259F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5;p77">
              <a:extLst>
                <a:ext uri="{FF2B5EF4-FFF2-40B4-BE49-F238E27FC236}">
                  <a16:creationId xmlns:a16="http://schemas.microsoft.com/office/drawing/2014/main" id="{9F443121-7C9E-4FA3-8778-7D5456B0E744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6;p77">
              <a:extLst>
                <a:ext uri="{FF2B5EF4-FFF2-40B4-BE49-F238E27FC236}">
                  <a16:creationId xmlns:a16="http://schemas.microsoft.com/office/drawing/2014/main" id="{05075E1D-EB74-4EAC-AFDB-C2E78B4B2AF0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27;p77">
              <a:extLst>
                <a:ext uri="{FF2B5EF4-FFF2-40B4-BE49-F238E27FC236}">
                  <a16:creationId xmlns:a16="http://schemas.microsoft.com/office/drawing/2014/main" id="{C18F042E-5989-41D8-90C0-3A57303DB4B6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28;p77">
              <a:extLst>
                <a:ext uri="{FF2B5EF4-FFF2-40B4-BE49-F238E27FC236}">
                  <a16:creationId xmlns:a16="http://schemas.microsoft.com/office/drawing/2014/main" id="{5B400D9A-EC62-4363-AF1B-A51433A17CB6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29;p77">
              <a:extLst>
                <a:ext uri="{FF2B5EF4-FFF2-40B4-BE49-F238E27FC236}">
                  <a16:creationId xmlns:a16="http://schemas.microsoft.com/office/drawing/2014/main" id="{48232A48-0854-4790-819B-36372134778D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30;p77">
              <a:extLst>
                <a:ext uri="{FF2B5EF4-FFF2-40B4-BE49-F238E27FC236}">
                  <a16:creationId xmlns:a16="http://schemas.microsoft.com/office/drawing/2014/main" id="{6F3CE446-598B-40A1-B12F-4A69D8E0056B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5C49E79-A94D-46A0-8982-9ECDA46829A8}"/>
              </a:ext>
            </a:extLst>
          </p:cNvPr>
          <p:cNvSpPr txBox="1"/>
          <p:nvPr/>
        </p:nvSpPr>
        <p:spPr>
          <a:xfrm>
            <a:off x="1693377" y="2610530"/>
            <a:ext cx="5165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endParaRPr lang="en" b="1" i="0" dirty="0">
              <a:solidFill>
                <a:schemeClr val="tx1"/>
              </a:solidFill>
              <a:effectLst/>
              <a:latin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23F3C0-5CC7-4C48-95CE-96349D8FD3B6}"/>
              </a:ext>
            </a:extLst>
          </p:cNvPr>
          <p:cNvSpPr txBox="1"/>
          <p:nvPr/>
        </p:nvSpPr>
        <p:spPr>
          <a:xfrm>
            <a:off x="1363801" y="3321953"/>
            <a:ext cx="569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Helvetica Neue"/>
              </a:rPr>
              <a:t>2.4</a:t>
            </a:r>
            <a:endParaRPr lang="en-US" dirty="0"/>
          </a:p>
        </p:txBody>
      </p:sp>
      <p:grpSp>
        <p:nvGrpSpPr>
          <p:cNvPr id="32" name="Google Shape;1050;p77">
            <a:extLst>
              <a:ext uri="{FF2B5EF4-FFF2-40B4-BE49-F238E27FC236}">
                <a16:creationId xmlns:a16="http://schemas.microsoft.com/office/drawing/2014/main" id="{6A6679F6-A315-4B59-A928-87CDB891FBA8}"/>
              </a:ext>
            </a:extLst>
          </p:cNvPr>
          <p:cNvGrpSpPr/>
          <p:nvPr/>
        </p:nvGrpSpPr>
        <p:grpSpPr>
          <a:xfrm>
            <a:off x="5490902" y="3066878"/>
            <a:ext cx="968782" cy="965634"/>
            <a:chOff x="6039282" y="1042577"/>
            <a:chExt cx="734315" cy="731929"/>
          </a:xfrm>
        </p:grpSpPr>
        <p:sp>
          <p:nvSpPr>
            <p:cNvPr id="33" name="Google Shape;1051;p77">
              <a:extLst>
                <a:ext uri="{FF2B5EF4-FFF2-40B4-BE49-F238E27FC236}">
                  <a16:creationId xmlns:a16="http://schemas.microsoft.com/office/drawing/2014/main" id="{1480B27A-7DEC-40E8-A3F7-23D9D9C85A6C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52;p77">
              <a:extLst>
                <a:ext uri="{FF2B5EF4-FFF2-40B4-BE49-F238E27FC236}">
                  <a16:creationId xmlns:a16="http://schemas.microsoft.com/office/drawing/2014/main" id="{0C1BD170-FC03-4A41-8A87-BC78B2575F02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53;p77">
              <a:extLst>
                <a:ext uri="{FF2B5EF4-FFF2-40B4-BE49-F238E27FC236}">
                  <a16:creationId xmlns:a16="http://schemas.microsoft.com/office/drawing/2014/main" id="{BC58932E-8006-4249-8C59-597F56910F7F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4;p77">
              <a:extLst>
                <a:ext uri="{FF2B5EF4-FFF2-40B4-BE49-F238E27FC236}">
                  <a16:creationId xmlns:a16="http://schemas.microsoft.com/office/drawing/2014/main" id="{926C7BBF-33DC-44B9-9D5F-3392E7E1366F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55;p77">
              <a:extLst>
                <a:ext uri="{FF2B5EF4-FFF2-40B4-BE49-F238E27FC236}">
                  <a16:creationId xmlns:a16="http://schemas.microsoft.com/office/drawing/2014/main" id="{E1E912BA-34C7-4623-BA5F-B85146DB432A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56;p77">
              <a:extLst>
                <a:ext uri="{FF2B5EF4-FFF2-40B4-BE49-F238E27FC236}">
                  <a16:creationId xmlns:a16="http://schemas.microsoft.com/office/drawing/2014/main" id="{823432F1-8C17-4221-BCB4-2E36EDC98BB5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57;p77">
              <a:extLst>
                <a:ext uri="{FF2B5EF4-FFF2-40B4-BE49-F238E27FC236}">
                  <a16:creationId xmlns:a16="http://schemas.microsoft.com/office/drawing/2014/main" id="{DCB786CF-7B74-4486-9287-67321C67F5FE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58;p77">
              <a:extLst>
                <a:ext uri="{FF2B5EF4-FFF2-40B4-BE49-F238E27FC236}">
                  <a16:creationId xmlns:a16="http://schemas.microsoft.com/office/drawing/2014/main" id="{99032191-421E-45E7-A72D-CD8A408A51D2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59;p77">
              <a:extLst>
                <a:ext uri="{FF2B5EF4-FFF2-40B4-BE49-F238E27FC236}">
                  <a16:creationId xmlns:a16="http://schemas.microsoft.com/office/drawing/2014/main" id="{8C917272-43B9-4418-8D02-B79A6E68518F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0;p77">
              <a:extLst>
                <a:ext uri="{FF2B5EF4-FFF2-40B4-BE49-F238E27FC236}">
                  <a16:creationId xmlns:a16="http://schemas.microsoft.com/office/drawing/2014/main" id="{AD48AC2B-1F27-4135-B2D8-B4492FB3141C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1;p77">
              <a:extLst>
                <a:ext uri="{FF2B5EF4-FFF2-40B4-BE49-F238E27FC236}">
                  <a16:creationId xmlns:a16="http://schemas.microsoft.com/office/drawing/2014/main" id="{23014A05-18F0-472C-9CC2-B2C15FAFBF5C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2;p77">
              <a:extLst>
                <a:ext uri="{FF2B5EF4-FFF2-40B4-BE49-F238E27FC236}">
                  <a16:creationId xmlns:a16="http://schemas.microsoft.com/office/drawing/2014/main" id="{BABCD15D-1DBF-40AD-A675-86ED774214F3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3;p77">
              <a:extLst>
                <a:ext uri="{FF2B5EF4-FFF2-40B4-BE49-F238E27FC236}">
                  <a16:creationId xmlns:a16="http://schemas.microsoft.com/office/drawing/2014/main" id="{4EC5DCF2-23CF-4DA3-AB12-F58A85DDD943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4;p77">
              <a:extLst>
                <a:ext uri="{FF2B5EF4-FFF2-40B4-BE49-F238E27FC236}">
                  <a16:creationId xmlns:a16="http://schemas.microsoft.com/office/drawing/2014/main" id="{9166F018-EE8C-4D7F-80A9-B9BC51713283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5;p77">
              <a:extLst>
                <a:ext uri="{FF2B5EF4-FFF2-40B4-BE49-F238E27FC236}">
                  <a16:creationId xmlns:a16="http://schemas.microsoft.com/office/drawing/2014/main" id="{1FE497C1-6387-40B8-B235-E185C7D32366}"/>
                </a:ext>
              </a:extLst>
            </p:cNvPr>
            <p:cNvSpPr/>
            <p:nvPr/>
          </p:nvSpPr>
          <p:spPr>
            <a:xfrm>
              <a:off x="6355344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6;p77">
              <a:extLst>
                <a:ext uri="{FF2B5EF4-FFF2-40B4-BE49-F238E27FC236}">
                  <a16:creationId xmlns:a16="http://schemas.microsoft.com/office/drawing/2014/main" id="{CABF8684-5F8A-475B-98D8-BE0378618452}"/>
                </a:ext>
              </a:extLst>
            </p:cNvPr>
            <p:cNvSpPr/>
            <p:nvPr/>
          </p:nvSpPr>
          <p:spPr>
            <a:xfrm>
              <a:off x="62483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7;p77">
              <a:extLst>
                <a:ext uri="{FF2B5EF4-FFF2-40B4-BE49-F238E27FC236}">
                  <a16:creationId xmlns:a16="http://schemas.microsoft.com/office/drawing/2014/main" id="{227AC6D0-2528-49BD-855A-D5FE4AA19DAF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8;p77">
              <a:extLst>
                <a:ext uri="{FF2B5EF4-FFF2-40B4-BE49-F238E27FC236}">
                  <a16:creationId xmlns:a16="http://schemas.microsoft.com/office/drawing/2014/main" id="{879C546D-6FD8-4D28-86CC-8334AFBBCA29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69;p77">
              <a:extLst>
                <a:ext uri="{FF2B5EF4-FFF2-40B4-BE49-F238E27FC236}">
                  <a16:creationId xmlns:a16="http://schemas.microsoft.com/office/drawing/2014/main" id="{15B6C3E7-B3F3-4283-A3D0-6BFD34EF1AA6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0;p77">
              <a:extLst>
                <a:ext uri="{FF2B5EF4-FFF2-40B4-BE49-F238E27FC236}">
                  <a16:creationId xmlns:a16="http://schemas.microsoft.com/office/drawing/2014/main" id="{EF64149B-43FA-4685-B214-18BD5BEF34BF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1;p77">
              <a:extLst>
                <a:ext uri="{FF2B5EF4-FFF2-40B4-BE49-F238E27FC236}">
                  <a16:creationId xmlns:a16="http://schemas.microsoft.com/office/drawing/2014/main" id="{3FD9849B-2A0B-47B3-A064-C1FE1CAE8B9A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1ABB64F-F832-4211-96FC-660AEC4F41A1}"/>
              </a:ext>
            </a:extLst>
          </p:cNvPr>
          <p:cNvSpPr txBox="1"/>
          <p:nvPr/>
        </p:nvSpPr>
        <p:spPr>
          <a:xfrm>
            <a:off x="5757066" y="3392524"/>
            <a:ext cx="1231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Helvetica Neue"/>
              </a:rPr>
              <a:t>8.8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6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1"/>
          <p:cNvSpPr txBox="1">
            <a:spLocks noGrp="1"/>
          </p:cNvSpPr>
          <p:nvPr>
            <p:ph type="title"/>
          </p:nvPr>
        </p:nvSpPr>
        <p:spPr>
          <a:xfrm>
            <a:off x="1221527" y="389200"/>
            <a:ext cx="6437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Topics / Drugname – Dose of medication </a:t>
            </a:r>
            <a:endParaRPr dirty="0"/>
          </a:p>
        </p:txBody>
      </p:sp>
      <p:sp>
        <p:nvSpPr>
          <p:cNvPr id="685" name="Google Shape;685;p51"/>
          <p:cNvSpPr txBox="1">
            <a:spLocks noGrp="1"/>
          </p:cNvSpPr>
          <p:nvPr>
            <p:ph type="subTitle" idx="6"/>
          </p:nvPr>
        </p:nvSpPr>
        <p:spPr>
          <a:xfrm>
            <a:off x="2124635" y="1024707"/>
            <a:ext cx="4760259" cy="728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115 depression drugs were reviewed   </a:t>
            </a:r>
            <a:endParaRPr lang="en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BB7A83F-28B7-4DA1-86FE-763D986BC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" y="1598454"/>
            <a:ext cx="4516159" cy="354504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D4C7004-7BB3-48E2-9B6E-724ACB9F2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128" y="1598455"/>
            <a:ext cx="5064303" cy="35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4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1"/>
          <p:cNvSpPr txBox="1">
            <a:spLocks noGrp="1"/>
          </p:cNvSpPr>
          <p:nvPr>
            <p:ph type="title"/>
          </p:nvPr>
        </p:nvSpPr>
        <p:spPr>
          <a:xfrm>
            <a:off x="2770675" y="389200"/>
            <a:ext cx="488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Topics / Drugname - Sleep</a:t>
            </a:r>
            <a:endParaRPr dirty="0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2F080372-65C8-4D4C-B2E3-7BF0EF396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861" y="1024721"/>
            <a:ext cx="4690663" cy="4265909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0C3DFABF-4100-4FE3-A896-0CD410757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582" y="1024720"/>
            <a:ext cx="4990809" cy="42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83699"/>
      </p:ext>
    </p:extLst>
  </p:cSld>
  <p:clrMapOvr>
    <a:masterClrMapping/>
  </p:clrMapOvr>
</p:sld>
</file>

<file path=ppt/theme/theme1.xml><?xml version="1.0" encoding="utf-8"?>
<a:theme xmlns:a="http://schemas.openxmlformats.org/drawingml/2006/main" name="Mental Health Clinical Case by Slidesgo">
  <a:themeElements>
    <a:clrScheme name="Simple Light">
      <a:dk1>
        <a:srgbClr val="FFFFFF"/>
      </a:dk1>
      <a:lt1>
        <a:srgbClr val="4583A3"/>
      </a:lt1>
      <a:dk2>
        <a:srgbClr val="FFFFFF"/>
      </a:dk2>
      <a:lt2>
        <a:srgbClr val="EEEEEE"/>
      </a:lt2>
      <a:accent1>
        <a:srgbClr val="324D5A"/>
      </a:accent1>
      <a:accent2>
        <a:srgbClr val="227299"/>
      </a:accent2>
      <a:accent3>
        <a:srgbClr val="80BCD9"/>
      </a:accent3>
      <a:accent4>
        <a:srgbClr val="FD7676"/>
      </a:accent4>
      <a:accent5>
        <a:srgbClr val="FF9999"/>
      </a:accent5>
      <a:accent6>
        <a:srgbClr val="FFE7E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204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Helvetica Neue</vt:lpstr>
      <vt:lpstr>Lato</vt:lpstr>
      <vt:lpstr>Montserrat</vt:lpstr>
      <vt:lpstr>Oswald</vt:lpstr>
      <vt:lpstr>Mental Health Clinical Case by Slidesgo</vt:lpstr>
      <vt:lpstr>Topic Modeling of  depression drug reviews</vt:lpstr>
      <vt:lpstr>Questions </vt:lpstr>
      <vt:lpstr>Data</vt:lpstr>
      <vt:lpstr>Methodology </vt:lpstr>
      <vt:lpstr>Topics </vt:lpstr>
      <vt:lpstr>Topics / Ratings </vt:lpstr>
      <vt:lpstr>Topics / Ratings </vt:lpstr>
      <vt:lpstr>Topics / Drugname – Dose of medication </vt:lpstr>
      <vt:lpstr>Topics / Drugname - Sleep</vt:lpstr>
      <vt:lpstr>Topics / Drugname – Panic attack , Nausea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of  depression drug reviews</dc:title>
  <cp:lastModifiedBy>Bereket Sharew</cp:lastModifiedBy>
  <cp:revision>2</cp:revision>
  <dcterms:modified xsi:type="dcterms:W3CDTF">2021-07-23T12:16:41Z</dcterms:modified>
</cp:coreProperties>
</file>