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70"/>
  </p:normalViewPr>
  <p:slideViewPr>
    <p:cSldViewPr snapToGrid="0" snapToObjects="1">
      <p:cViewPr varScale="1">
        <p:scale>
          <a:sx n="84" d="100"/>
          <a:sy n="8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C1943-5F80-A64A-A38C-60B0569644F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0C951-591E-6843-8C85-2051C1A5CF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6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0C951-591E-6843-8C85-2051C1A5CF5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1D9C9-B8B3-B14A-A618-212262651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1D3570-0EFC-E64F-A56A-2609EF5B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F095A-1CF2-0C41-AB59-BA25B00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E3010-84DA-2249-91AF-4C3F20C8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A3825-A1BC-E34B-9837-68CF8A52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8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ECD50-CF9F-9E4A-BEAE-23FC7B1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784FB-64C9-D44D-9DE9-F8C9DB13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B1E752-802B-2D4B-996D-F8417670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5A523-E82D-4B4C-B327-F2CC54C0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4C2F-FEB1-FD46-A195-CFD50BD9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5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D6BA9B-1813-4449-8DD4-F2BB180E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30F72-DD15-CA4C-89DE-CC89AEE7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06B95-F3DB-A74D-87E0-ECF93DCD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74FC7-05E7-5040-990A-0DFC557F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53439-ADBF-A74C-B6D8-F3341FFE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5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CDC0B-A9AA-9241-A077-480891B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8836B-19D2-7041-953D-DEA4596B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DFBE7-A50A-0B43-B7AB-FEF4F46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3857E-AD3B-8448-A6FC-D4AF22DC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6C1D8B-B719-9940-B1D9-D7D9D51E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9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FEE18-81A6-A942-8AD0-985B155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CE43AF-5C92-C44D-8498-FEA438FD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7394E-874E-1240-9717-9692EFAF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BC452-6291-994A-A795-5A90426A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DCB67-2EA4-2449-83A6-66A1B6B8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2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2DD4F-BB3C-2B4C-83A7-D1DA6920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056973-5D08-7340-B5E0-81C1045BE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A3408C-57FA-9242-8A5B-55E8C5B13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1D7E8F-FF1B-CD41-8BD7-09E65C55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7CD2F-BB92-6044-82A1-5AAD485C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507CC-1F96-AC4D-8B7B-F13B2B2D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8D4B2-0260-7547-B9D2-B69B0F5F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D82311-AD4F-1443-9978-2D285CFA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7FB8E-ED55-9447-8C94-841E2B1BB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0E120C-3344-224F-9AD4-616C948ED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B8FF80-CE76-D44F-B55B-FE04E1A9B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EBE5E-9E17-BF46-B0F4-CFDB87AA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45CF19-37EA-534E-B272-21A3554B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B45E07-8855-794A-A86B-DB83FD32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5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E3416-5005-DA41-AB44-BF2FFB6C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472DDA-47A5-0E43-8804-B2D1D232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A90159-A223-6443-BD79-C33BF772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B536AF-80FC-E64F-9220-C5054243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8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420E64-3E28-5249-996A-A7D97DC8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49EFF5-3C89-5F4E-B984-F35797A1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B07382-E4C2-5141-B8A9-E6FB8FC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29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7FE58-9157-4241-A944-4D834F3A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A6206-A404-FE40-9591-743564F8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DC67DA-158E-7C47-97E6-3C71EEAD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DDE4A0-07B0-D549-A35E-BC2B9B59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C6B0D2-F776-B541-ACD6-31A2166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5CDF35-5EEC-774C-888D-963F34E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2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FC866-488E-6A48-8541-BCDB0FF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7B5F6D-737B-1D4F-902D-3CC641F89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EEB367-693B-6346-A37D-405CDACD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4F5E1-FD82-DC4B-B2DC-1AA16DB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03E98A-44F4-C24F-8351-37C0E3DD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E6131-034F-284B-9442-DD52777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7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A2B68A-4B71-4040-97C0-415C6CBE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892CF4-FFB0-7A4C-9F49-34CBA294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E48F9-222A-C94F-A76C-D59EE720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7526-F731-F544-B53E-1793B6D52F92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5C096-14FD-214F-8F85-847371E3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5E2D02-3FFD-DD4B-B170-4EFD5594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3450-F34D-644D-8568-6945A02169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08EB9-FE7E-AC49-BBE9-9F5B6F10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0" y="2577157"/>
            <a:ext cx="3977640" cy="1325563"/>
          </a:xfrm>
        </p:spPr>
        <p:txBody>
          <a:bodyPr>
            <a:noAutofit/>
          </a:bodyPr>
          <a:lstStyle/>
          <a:p>
            <a:r>
              <a:rPr kumimoji="1" lang="en-US" altLang="ja-JP" sz="6600" dirty="0">
                <a:solidFill>
                  <a:schemeClr val="bg1"/>
                </a:solidFill>
                <a:latin typeface="Onyx" pitchFamily="82" charset="0"/>
              </a:rPr>
              <a:t>RIE YOSHIDA</a:t>
            </a:r>
            <a:endParaRPr kumimoji="1" lang="ja-JP" altLang="en-US" sz="6600">
              <a:solidFill>
                <a:schemeClr val="bg1"/>
              </a:solidFill>
              <a:latin typeface="Onyx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>
            <a:extLst>
              <a:ext uri="{FF2B5EF4-FFF2-40B4-BE49-F238E27FC236}">
                <a16:creationId xmlns:a16="http://schemas.microsoft.com/office/drawing/2014/main" id="{588186BC-021C-8644-9A6D-C6E99759B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39"/>
          <a:stretch/>
        </p:blipFill>
        <p:spPr>
          <a:xfrm>
            <a:off x="337529" y="1548102"/>
            <a:ext cx="5500688" cy="49547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4734AE-A173-A743-B41E-1360AA34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835727" y="881028"/>
            <a:ext cx="5288478" cy="941966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kumimoji="1"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4BE137-D048-F648-907B-968F25F61670}"/>
              </a:ext>
            </a:extLst>
          </p:cNvPr>
          <p:cNvSpPr txBox="1"/>
          <p:nvPr/>
        </p:nvSpPr>
        <p:spPr>
          <a:xfrm>
            <a:off x="7712874" y="1194159"/>
            <a:ext cx="152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DIN Condensed" pitchFamily="2" charset="0"/>
                <a:cs typeface="Didot" panose="02000503000000020003" pitchFamily="2" charset="-79"/>
              </a:rPr>
              <a:t>BIRTH DAY 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DIN Condensed" pitchFamily="2" charset="0"/>
                <a:cs typeface="Didot" panose="02000503000000020003" pitchFamily="2" charset="-79"/>
              </a:rPr>
              <a:t> 1997/04/21 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AEB57A8-F426-F646-B723-D198573321F1}"/>
              </a:ext>
            </a:extLst>
          </p:cNvPr>
          <p:cNvCxnSpPr>
            <a:cxnSpLocks/>
          </p:cNvCxnSpPr>
          <p:nvPr/>
        </p:nvCxnSpPr>
        <p:spPr>
          <a:xfrm>
            <a:off x="7712874" y="1988632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76228DD-BFDB-114F-9584-DE21FB31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7" y="1400289"/>
            <a:ext cx="4175625" cy="5219532"/>
          </a:xfr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FFFF03-7A6A-CB49-ABC6-D7EE592E52A5}"/>
              </a:ext>
            </a:extLst>
          </p:cNvPr>
          <p:cNvSpPr txBox="1"/>
          <p:nvPr/>
        </p:nvSpPr>
        <p:spPr>
          <a:xfrm>
            <a:off x="7712874" y="2189405"/>
            <a:ext cx="87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FROM </a:t>
            </a:r>
          </a:p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 FUKUI</a:t>
            </a:r>
          </a:p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E53358E-075A-2B44-AC84-D6B9D0066E7F}"/>
              </a:ext>
            </a:extLst>
          </p:cNvPr>
          <p:cNvCxnSpPr>
            <a:cxnSpLocks/>
          </p:cNvCxnSpPr>
          <p:nvPr/>
        </p:nvCxnSpPr>
        <p:spPr>
          <a:xfrm>
            <a:off x="7712874" y="2970000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>
            <a:extLst>
              <a:ext uri="{FF2B5EF4-FFF2-40B4-BE49-F238E27FC236}">
                <a16:creationId xmlns:a16="http://schemas.microsoft.com/office/drawing/2014/main" id="{34511F3B-25F9-FE4E-A25E-B7FDFF5BD069}"/>
              </a:ext>
            </a:extLst>
          </p:cNvPr>
          <p:cNvSpPr txBox="1">
            <a:spLocks/>
          </p:cNvSpPr>
          <p:nvPr/>
        </p:nvSpPr>
        <p:spPr>
          <a:xfrm rot="5400000">
            <a:off x="-1959990" y="2499017"/>
            <a:ext cx="5288478" cy="9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959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52A7A2C-E3E2-DA42-8E75-76D7966C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4" y="1352288"/>
            <a:ext cx="4068659" cy="50858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D15FFA-AB11-FB4D-95DD-6EA78D743DC1}"/>
              </a:ext>
            </a:extLst>
          </p:cNvPr>
          <p:cNvSpPr txBox="1"/>
          <p:nvPr/>
        </p:nvSpPr>
        <p:spPr>
          <a:xfrm>
            <a:off x="7712874" y="3108800"/>
            <a:ext cx="1928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PERSONALITY  </a:t>
            </a:r>
          </a:p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 CAUTIOUS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46AF520-907F-4B4F-B2EB-9ED6637612D7}"/>
              </a:ext>
            </a:extLst>
          </p:cNvPr>
          <p:cNvCxnSpPr>
            <a:cxnSpLocks/>
          </p:cNvCxnSpPr>
          <p:nvPr/>
        </p:nvCxnSpPr>
        <p:spPr>
          <a:xfrm>
            <a:off x="7712874" y="3895200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>
            <a:extLst>
              <a:ext uri="{FF2B5EF4-FFF2-40B4-BE49-F238E27FC236}">
                <a16:creationId xmlns:a16="http://schemas.microsoft.com/office/drawing/2014/main" id="{30125458-386A-8041-B2F8-0B0A68691CC1}"/>
              </a:ext>
            </a:extLst>
          </p:cNvPr>
          <p:cNvSpPr txBox="1">
            <a:spLocks/>
          </p:cNvSpPr>
          <p:nvPr/>
        </p:nvSpPr>
        <p:spPr>
          <a:xfrm rot="5400000">
            <a:off x="-1964315" y="2456903"/>
            <a:ext cx="5288478" cy="9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98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5C6AEE2-6F6D-544B-88EC-6B6A07A0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91" y="1506524"/>
            <a:ext cx="4063021" cy="50787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8A6773-4DBE-F044-9B44-79D0DDF3A965}"/>
              </a:ext>
            </a:extLst>
          </p:cNvPr>
          <p:cNvSpPr txBox="1"/>
          <p:nvPr/>
        </p:nvSpPr>
        <p:spPr>
          <a:xfrm>
            <a:off x="7712874" y="4045913"/>
            <a:ext cx="3000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HOBBY </a:t>
            </a:r>
          </a:p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 NET SHOPPING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ACA4CE2-55AA-7B47-8348-94E1CFA3441C}"/>
              </a:ext>
            </a:extLst>
          </p:cNvPr>
          <p:cNvCxnSpPr>
            <a:cxnSpLocks/>
          </p:cNvCxnSpPr>
          <p:nvPr/>
        </p:nvCxnSpPr>
        <p:spPr>
          <a:xfrm>
            <a:off x="7712874" y="4816800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>
            <a:extLst>
              <a:ext uri="{FF2B5EF4-FFF2-40B4-BE49-F238E27FC236}">
                <a16:creationId xmlns:a16="http://schemas.microsoft.com/office/drawing/2014/main" id="{BFA6A58B-5DA5-C64C-82D4-0BCA92D38CC2}"/>
              </a:ext>
            </a:extLst>
          </p:cNvPr>
          <p:cNvSpPr txBox="1">
            <a:spLocks/>
          </p:cNvSpPr>
          <p:nvPr/>
        </p:nvSpPr>
        <p:spPr>
          <a:xfrm rot="5400000">
            <a:off x="-2035752" y="2495515"/>
            <a:ext cx="5288478" cy="9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16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A1CFCBAC-7B12-A446-A5E6-07A74DB3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9" y="1631108"/>
            <a:ext cx="3984663" cy="49808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3285DC-9416-C147-8594-272DC1B164A4}"/>
              </a:ext>
            </a:extLst>
          </p:cNvPr>
          <p:cNvSpPr txBox="1"/>
          <p:nvPr/>
        </p:nvSpPr>
        <p:spPr>
          <a:xfrm>
            <a:off x="7698587" y="4961578"/>
            <a:ext cx="47648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EXPERIENCE </a:t>
            </a:r>
          </a:p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 TOUCH HTML,CSS,JAVASCRIPT  AT COLLEGE</a:t>
            </a:r>
          </a:p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9D2389-8975-F74F-BDB9-5F0D7B91D809}"/>
              </a:ext>
            </a:extLst>
          </p:cNvPr>
          <p:cNvCxnSpPr>
            <a:cxnSpLocks/>
          </p:cNvCxnSpPr>
          <p:nvPr/>
        </p:nvCxnSpPr>
        <p:spPr>
          <a:xfrm>
            <a:off x="7698587" y="5742000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DF9033B0-6442-E640-93F9-CEC23DA4CC0E}"/>
              </a:ext>
            </a:extLst>
          </p:cNvPr>
          <p:cNvSpPr txBox="1">
            <a:spLocks/>
          </p:cNvSpPr>
          <p:nvPr/>
        </p:nvSpPr>
        <p:spPr>
          <a:xfrm rot="5400000">
            <a:off x="-1999247" y="2497642"/>
            <a:ext cx="5288478" cy="9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34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1BF3E12-243F-C149-8ADA-130D5DD2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2" y="1168916"/>
            <a:ext cx="4364067" cy="545508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AFE129-9F18-C940-9E5C-FE2D2BABBC8F}"/>
              </a:ext>
            </a:extLst>
          </p:cNvPr>
          <p:cNvSpPr txBox="1"/>
          <p:nvPr/>
        </p:nvSpPr>
        <p:spPr>
          <a:xfrm>
            <a:off x="7712874" y="5873115"/>
            <a:ext cx="30921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AIM FOR </a:t>
            </a:r>
          </a:p>
          <a:p>
            <a:r>
              <a:rPr lang="en" altLang="ja-JP" sz="2000" dirty="0">
                <a:solidFill>
                  <a:schemeClr val="bg1"/>
                </a:solidFill>
                <a:latin typeface="DIN Condensed" pitchFamily="2" charset="0"/>
              </a:rPr>
              <a:t> WEB PROGRAMMER</a:t>
            </a:r>
          </a:p>
          <a:p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52404EC-51E6-454F-88E0-DF7B39312F5B}"/>
              </a:ext>
            </a:extLst>
          </p:cNvPr>
          <p:cNvCxnSpPr>
            <a:cxnSpLocks/>
          </p:cNvCxnSpPr>
          <p:nvPr/>
        </p:nvCxnSpPr>
        <p:spPr>
          <a:xfrm>
            <a:off x="7712874" y="6624000"/>
            <a:ext cx="44791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F2A9BB-23DF-9B4B-84A4-9308EBF0511B}"/>
              </a:ext>
            </a:extLst>
          </p:cNvPr>
          <p:cNvSpPr txBox="1">
            <a:spLocks/>
          </p:cNvSpPr>
          <p:nvPr/>
        </p:nvSpPr>
        <p:spPr>
          <a:xfrm rot="5400000">
            <a:off x="-2008187" y="2481229"/>
            <a:ext cx="5288478" cy="9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dirty="0">
                <a:solidFill>
                  <a:schemeClr val="bg1"/>
                </a:solidFill>
                <a:latin typeface="Onyx" pitchFamily="82" charset="0"/>
                <a:cs typeface="Didot" panose="02000503000000020003" pitchFamily="2" charset="-79"/>
              </a:rPr>
              <a:t>RIE YOSHIDA</a:t>
            </a:r>
            <a:endParaRPr lang="ja-JP" altLang="en-US" sz="4800">
              <a:solidFill>
                <a:schemeClr val="bg1"/>
              </a:solidFill>
              <a:latin typeface="Onyx" pitchFamily="8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7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</Words>
  <Application>Microsoft Macintosh PowerPoint</Application>
  <PresentationFormat>ワイド画面</PresentationFormat>
  <Paragraphs>21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Didot</vt:lpstr>
      <vt:lpstr>DIN Condensed</vt:lpstr>
      <vt:lpstr>Onyx</vt:lpstr>
      <vt:lpstr>Office テーマ</vt:lpstr>
      <vt:lpstr>RIE YOSHIDA</vt:lpstr>
      <vt:lpstr>RIE YOSHIDA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 YOSHIDA</dc:title>
  <dc:creator>Microsoft Office User</dc:creator>
  <cp:lastModifiedBy>Microsoft Office User</cp:lastModifiedBy>
  <cp:revision>38</cp:revision>
  <dcterms:created xsi:type="dcterms:W3CDTF">2020-04-23T08:18:10Z</dcterms:created>
  <dcterms:modified xsi:type="dcterms:W3CDTF">2020-04-24T07:32:14Z</dcterms:modified>
</cp:coreProperties>
</file>