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4A4CB-F984-844E-F4F8-1F329055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C7A44-603E-C99B-064D-19856A3BC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A0CE1-9297-61A9-C2D2-1D110FEE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DFC5E-1ED1-1543-2766-DCF5A4851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B16B83-16F4-4172-B0B4-FE33D52B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463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FF399B-604D-738E-A4FA-BED8DBE9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1ACA54-27D5-9C7A-F414-CF81757626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B59123-D542-EB6B-B737-DE075A92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E1A8A9-5E5D-AE85-BE05-09BC8D82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D9BAE7-6526-2665-C0CB-F1ECC7D8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3AA1FFD-CD38-A950-8268-E27825C532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05910B-F9F3-24A5-33B9-8F22D3A9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B66C03-3E30-C4C9-BE78-458B139F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A3DDB4-9DA8-14F8-A914-F43F5B55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588B4D-2658-FF27-1C43-BF9FA1DE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1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6C4AE3-DA3B-B0D1-417D-3FBB9973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A6D913-F04F-C20E-7CBF-7AB533F57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79953B-36E2-4EF0-CDAA-2EA23464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26B55-F723-D4BC-4577-315D3A84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83BE1D-4A16-B182-2418-1E890E28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8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CDE06-D873-1166-A790-3506D7D7C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6BB623-838F-AB6F-31ED-9EC850BE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E3342-8899-7E5F-BBBA-11EF13E0E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C56B97-3502-0337-DB6A-55A42BF0A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1F3C0A-0BF5-E0FE-0680-9FB05632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836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C7A220-E6E6-813A-28D3-BB1FDC703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61A5A6-8AC5-C801-65E0-A0CA1333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E9F40A-EE1B-2C6B-F76A-116D98A8E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9FD806-5902-F9B7-D01F-0C766919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CAD20D-90AE-8786-3F02-AB1CBDC4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4EF102-F891-6664-0A8C-869DD916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492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13E14A-B780-6866-589A-5844BD0F5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A469CE-E137-EDEF-D617-6D113E651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B73031-450D-1EB4-5444-AD3BA97EB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005EB5E-AB35-71AF-E499-C74602F665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949AAA9-B57D-D422-7152-CC5BB853A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52BDF4-3121-9450-3EDD-81380F64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C31503-775C-F912-177B-CA0B04A7B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99830CC-C059-73AB-E512-5F388B9B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76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41A044-73DD-342E-92F0-2158F57A6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E9A4621-64E4-DE58-09EF-DAAFABCBA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E48C1F-B41D-FB61-D104-3F24ABF9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9A0F4EC-98DB-10B9-86ED-99EACA80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77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4EF01A6-8655-14F3-E52E-B80EC937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92C3312-5CBA-5D70-279D-CF2CAD6B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5702FE-0728-32EC-DB0B-08064F32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38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6EFA35-59A9-FEEC-ED76-9176C5A2F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BEC5C4-00B3-AE90-1DAF-715C8BD3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9504D7B-892B-6134-AFC8-608EF2530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DCC297-8614-52BC-7D58-84F5CEBF3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3ACFC8-7E1C-52A1-13B0-CCBC9734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00B0E5-B0E6-E850-C025-FFDCFF352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22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FA2449-6255-9873-3E0A-5ED3FA3DD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44B47C-AFB2-83CD-6F2D-69073AF91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1641CA-2DDF-016D-C549-319851889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EA7CAC-9A44-F834-60FF-5D92C39C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944971-E7F6-9C8E-6631-1268C288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E037A-619A-F946-DE74-ECE5F2D13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24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EE9DAFD-7E34-EEBA-A9DB-76F74CB97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369C004-E71B-8FBB-829D-652FB78C1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6F59E4-8F7D-890C-D98C-71C232F17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FB312-BA15-5949-A887-9611BBF69CC5}" type="datetimeFigureOut">
              <a:rPr kumimoji="1" lang="ja-JP" altLang="en-US" smtClean="0"/>
              <a:t>2025/8/6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626757-6BD0-468E-774E-1764850317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279D5A-9399-AA6A-42DB-7ED650E16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0EEEF-C7B2-124C-9D37-6D66D062DD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cfda5378</dc:creator>
  <cp:lastModifiedBy>cfda5378</cp:lastModifiedBy>
  <cp:revision>1</cp:revision>
  <dcterms:created xsi:type="dcterms:W3CDTF">2025-08-06T11:45:41Z</dcterms:created>
  <dcterms:modified xsi:type="dcterms:W3CDTF">2025-08-06T11:46:41Z</dcterms:modified>
</cp:coreProperties>
</file>