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256" r:id="rId2"/>
    <p:sldId id="257" r:id="rId3"/>
    <p:sldId id="287" r:id="rId4"/>
    <p:sldId id="288" r:id="rId5"/>
    <p:sldId id="300" r:id="rId6"/>
    <p:sldId id="301" r:id="rId7"/>
    <p:sldId id="302" r:id="rId8"/>
    <p:sldId id="303" r:id="rId9"/>
    <p:sldId id="304" r:id="rId10"/>
    <p:sldId id="305" r:id="rId11"/>
    <p:sldId id="306" r:id="rId12"/>
    <p:sldId id="307" r:id="rId13"/>
  </p:sldIdLst>
  <p:sldSz cx="12192000" cy="6858000"/>
  <p:notesSz cx="9866313" cy="673576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8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宰旼 申" userId="724677c1-5547-4c5c-87b5-51198281eb2f" providerId="ADAL" clId="{221593C2-4926-4898-B3AF-DA02D713A539}"/>
    <pc:docChg chg="undo redo custSel addSld delSld modSld">
      <pc:chgData name="宰旼 申" userId="724677c1-5547-4c5c-87b5-51198281eb2f" providerId="ADAL" clId="{221593C2-4926-4898-B3AF-DA02D713A539}" dt="2022-04-01T06:33:17.711" v="2589" actId="1076"/>
      <pc:docMkLst>
        <pc:docMk/>
      </pc:docMkLst>
      <pc:sldChg chg="addSp delSp modSp add">
        <pc:chgData name="宰旼 申" userId="724677c1-5547-4c5c-87b5-51198281eb2f" providerId="ADAL" clId="{221593C2-4926-4898-B3AF-DA02D713A539}" dt="2022-03-31T01:06:16.868" v="112" actId="2711"/>
        <pc:sldMkLst>
          <pc:docMk/>
          <pc:sldMk cId="3265820835" sldId="256"/>
        </pc:sldMkLst>
        <pc:spChg chg="add del">
          <ac:chgData name="宰旼 申" userId="724677c1-5547-4c5c-87b5-51198281eb2f" providerId="ADAL" clId="{221593C2-4926-4898-B3AF-DA02D713A539}" dt="2022-03-31T00:43:42.823" v="2" actId="478"/>
          <ac:spMkLst>
            <pc:docMk/>
            <pc:sldMk cId="3265820835" sldId="256"/>
            <ac:spMk id="2" creationId="{29FB75BF-705C-4182-886C-332F843D52A7}"/>
          </ac:spMkLst>
        </pc:spChg>
        <pc:spChg chg="add del">
          <ac:chgData name="宰旼 申" userId="724677c1-5547-4c5c-87b5-51198281eb2f" providerId="ADAL" clId="{221593C2-4926-4898-B3AF-DA02D713A539}" dt="2022-03-31T00:45:10.799" v="4"/>
          <ac:spMkLst>
            <pc:docMk/>
            <pc:sldMk cId="3265820835" sldId="256"/>
            <ac:spMk id="3" creationId="{2C67FBB0-4EDE-4A98-A567-B358B349E945}"/>
          </ac:spMkLst>
        </pc:spChg>
        <pc:spChg chg="add del">
          <ac:chgData name="宰旼 申" userId="724677c1-5547-4c5c-87b5-51198281eb2f" providerId="ADAL" clId="{221593C2-4926-4898-B3AF-DA02D713A539}" dt="2022-03-31T00:45:10.799" v="4"/>
          <ac:spMkLst>
            <pc:docMk/>
            <pc:sldMk cId="3265820835" sldId="256"/>
            <ac:spMk id="4" creationId="{72ED4B25-1FC0-4779-9827-E63B856D5870}"/>
          </ac:spMkLst>
        </pc:spChg>
        <pc:spChg chg="add del">
          <ac:chgData name="宰旼 申" userId="724677c1-5547-4c5c-87b5-51198281eb2f" providerId="ADAL" clId="{221593C2-4926-4898-B3AF-DA02D713A539}" dt="2022-03-31T00:45:10.799" v="4"/>
          <ac:spMkLst>
            <pc:docMk/>
            <pc:sldMk cId="3265820835" sldId="256"/>
            <ac:spMk id="5" creationId="{53823CBB-A05C-439F-9735-7A3C082E7E44}"/>
          </ac:spMkLst>
        </pc:spChg>
        <pc:spChg chg="add del">
          <ac:chgData name="宰旼 申" userId="724677c1-5547-4c5c-87b5-51198281eb2f" providerId="ADAL" clId="{221593C2-4926-4898-B3AF-DA02D713A539}" dt="2022-03-31T00:45:10.799" v="4"/>
          <ac:spMkLst>
            <pc:docMk/>
            <pc:sldMk cId="3265820835" sldId="256"/>
            <ac:spMk id="6" creationId="{571A1696-C106-4278-B0B0-C6A7CB6DAD79}"/>
          </ac:spMkLst>
        </pc:spChg>
        <pc:spChg chg="add del">
          <ac:chgData name="宰旼 申" userId="724677c1-5547-4c5c-87b5-51198281eb2f" providerId="ADAL" clId="{221593C2-4926-4898-B3AF-DA02D713A539}" dt="2022-03-31T00:45:10.799" v="4"/>
          <ac:spMkLst>
            <pc:docMk/>
            <pc:sldMk cId="3265820835" sldId="256"/>
            <ac:spMk id="7" creationId="{73FBCFAD-3AF0-4B91-8CF1-E320B9CCE6F0}"/>
          </ac:spMkLst>
        </pc:spChg>
        <pc:spChg chg="add del">
          <ac:chgData name="宰旼 申" userId="724677c1-5547-4c5c-87b5-51198281eb2f" providerId="ADAL" clId="{221593C2-4926-4898-B3AF-DA02D713A539}" dt="2022-03-31T00:45:10.799" v="4"/>
          <ac:spMkLst>
            <pc:docMk/>
            <pc:sldMk cId="3265820835" sldId="256"/>
            <ac:spMk id="8" creationId="{355DAE96-0FFB-48D0-B016-9785E7EB7851}"/>
          </ac:spMkLst>
        </pc:spChg>
        <pc:spChg chg="add del">
          <ac:chgData name="宰旼 申" userId="724677c1-5547-4c5c-87b5-51198281eb2f" providerId="ADAL" clId="{221593C2-4926-4898-B3AF-DA02D713A539}" dt="2022-03-31T00:45:10.799" v="4"/>
          <ac:spMkLst>
            <pc:docMk/>
            <pc:sldMk cId="3265820835" sldId="256"/>
            <ac:spMk id="9" creationId="{A6B1FA6D-99B4-429F-A800-6F78515ED971}"/>
          </ac:spMkLst>
        </pc:spChg>
        <pc:spChg chg="add del">
          <ac:chgData name="宰旼 申" userId="724677c1-5547-4c5c-87b5-51198281eb2f" providerId="ADAL" clId="{221593C2-4926-4898-B3AF-DA02D713A539}" dt="2022-03-31T00:45:10.799" v="4"/>
          <ac:spMkLst>
            <pc:docMk/>
            <pc:sldMk cId="3265820835" sldId="256"/>
            <ac:spMk id="10" creationId="{CE17AC48-5FBF-4E97-BF2F-42C660AC2BE4}"/>
          </ac:spMkLst>
        </pc:spChg>
        <pc:spChg chg="add del">
          <ac:chgData name="宰旼 申" userId="724677c1-5547-4c5c-87b5-51198281eb2f" providerId="ADAL" clId="{221593C2-4926-4898-B3AF-DA02D713A539}" dt="2022-03-31T00:45:10.799" v="4"/>
          <ac:spMkLst>
            <pc:docMk/>
            <pc:sldMk cId="3265820835" sldId="256"/>
            <ac:spMk id="11" creationId="{A708CF9B-3528-41B0-B859-B8F01A696875}"/>
          </ac:spMkLst>
        </pc:spChg>
        <pc:spChg chg="add del">
          <ac:chgData name="宰旼 申" userId="724677c1-5547-4c5c-87b5-51198281eb2f" providerId="ADAL" clId="{221593C2-4926-4898-B3AF-DA02D713A539}" dt="2022-03-31T00:45:10.799" v="4"/>
          <ac:spMkLst>
            <pc:docMk/>
            <pc:sldMk cId="3265820835" sldId="256"/>
            <ac:spMk id="12" creationId="{A3B072BA-0934-447E-98B5-91EF7FDFB4FD}"/>
          </ac:spMkLst>
        </pc:spChg>
        <pc:spChg chg="add del">
          <ac:chgData name="宰旼 申" userId="724677c1-5547-4c5c-87b5-51198281eb2f" providerId="ADAL" clId="{221593C2-4926-4898-B3AF-DA02D713A539}" dt="2022-03-31T01:02:08.095" v="6" actId="478"/>
          <ac:spMkLst>
            <pc:docMk/>
            <pc:sldMk cId="3265820835" sldId="256"/>
            <ac:spMk id="13" creationId="{D5B7E66C-ABC2-4C9C-9DC4-018084686302}"/>
          </ac:spMkLst>
        </pc:spChg>
        <pc:spChg chg="add del">
          <ac:chgData name="宰旼 申" userId="724677c1-5547-4c5c-87b5-51198281eb2f" providerId="ADAL" clId="{221593C2-4926-4898-B3AF-DA02D713A539}" dt="2022-03-31T01:02:08.095" v="6" actId="478"/>
          <ac:spMkLst>
            <pc:docMk/>
            <pc:sldMk cId="3265820835" sldId="256"/>
            <ac:spMk id="14" creationId="{2F9A7363-5EA2-4EC7-AD95-6D5E0021EF3A}"/>
          </ac:spMkLst>
        </pc:spChg>
        <pc:spChg chg="add del">
          <ac:chgData name="宰旼 申" userId="724677c1-5547-4c5c-87b5-51198281eb2f" providerId="ADAL" clId="{221593C2-4926-4898-B3AF-DA02D713A539}" dt="2022-03-31T01:02:08.095" v="6" actId="478"/>
          <ac:spMkLst>
            <pc:docMk/>
            <pc:sldMk cId="3265820835" sldId="256"/>
            <ac:spMk id="15" creationId="{D3A2ECDF-23AB-4DCA-85C8-D51D3DEEEDC0}"/>
          </ac:spMkLst>
        </pc:spChg>
        <pc:spChg chg="add del">
          <ac:chgData name="宰旼 申" userId="724677c1-5547-4c5c-87b5-51198281eb2f" providerId="ADAL" clId="{221593C2-4926-4898-B3AF-DA02D713A539}" dt="2022-03-31T01:02:08.095" v="6" actId="478"/>
          <ac:spMkLst>
            <pc:docMk/>
            <pc:sldMk cId="3265820835" sldId="256"/>
            <ac:spMk id="16" creationId="{5014D366-65E8-485E-999B-35730C9DB994}"/>
          </ac:spMkLst>
        </pc:spChg>
        <pc:spChg chg="add del">
          <ac:chgData name="宰旼 申" userId="724677c1-5547-4c5c-87b5-51198281eb2f" providerId="ADAL" clId="{221593C2-4926-4898-B3AF-DA02D713A539}" dt="2022-03-31T01:02:08.095" v="6" actId="478"/>
          <ac:spMkLst>
            <pc:docMk/>
            <pc:sldMk cId="3265820835" sldId="256"/>
            <ac:spMk id="17" creationId="{155BCE3D-7F5D-409D-9431-5AC35A4951C0}"/>
          </ac:spMkLst>
        </pc:spChg>
        <pc:spChg chg="add del">
          <ac:chgData name="宰旼 申" userId="724677c1-5547-4c5c-87b5-51198281eb2f" providerId="ADAL" clId="{221593C2-4926-4898-B3AF-DA02D713A539}" dt="2022-03-31T01:02:08.095" v="6" actId="478"/>
          <ac:spMkLst>
            <pc:docMk/>
            <pc:sldMk cId="3265820835" sldId="256"/>
            <ac:spMk id="18" creationId="{55129F23-C196-40C8-8AA2-D5FEBDD73550}"/>
          </ac:spMkLst>
        </pc:spChg>
        <pc:spChg chg="add del">
          <ac:chgData name="宰旼 申" userId="724677c1-5547-4c5c-87b5-51198281eb2f" providerId="ADAL" clId="{221593C2-4926-4898-B3AF-DA02D713A539}" dt="2022-03-31T01:02:08.095" v="6" actId="478"/>
          <ac:spMkLst>
            <pc:docMk/>
            <pc:sldMk cId="3265820835" sldId="256"/>
            <ac:spMk id="19" creationId="{40011236-027E-4D1B-AF0D-1C2F2BF5EDCC}"/>
          </ac:spMkLst>
        </pc:spChg>
        <pc:spChg chg="add del">
          <ac:chgData name="宰旼 申" userId="724677c1-5547-4c5c-87b5-51198281eb2f" providerId="ADAL" clId="{221593C2-4926-4898-B3AF-DA02D713A539}" dt="2022-03-31T01:02:08.095" v="6" actId="478"/>
          <ac:spMkLst>
            <pc:docMk/>
            <pc:sldMk cId="3265820835" sldId="256"/>
            <ac:spMk id="20" creationId="{D888AB9F-B26C-47E4-9AA6-C05D75BEB3CA}"/>
          </ac:spMkLst>
        </pc:spChg>
        <pc:spChg chg="add del">
          <ac:chgData name="宰旼 申" userId="724677c1-5547-4c5c-87b5-51198281eb2f" providerId="ADAL" clId="{221593C2-4926-4898-B3AF-DA02D713A539}" dt="2022-03-31T01:02:08.095" v="6" actId="478"/>
          <ac:spMkLst>
            <pc:docMk/>
            <pc:sldMk cId="3265820835" sldId="256"/>
            <ac:spMk id="21" creationId="{6D87478D-9C19-4D13-BD5F-F87D816C8807}"/>
          </ac:spMkLst>
        </pc:spChg>
        <pc:spChg chg="add del mod">
          <ac:chgData name="宰旼 申" userId="724677c1-5547-4c5c-87b5-51198281eb2f" providerId="ADAL" clId="{221593C2-4926-4898-B3AF-DA02D713A539}" dt="2022-03-31T01:02:17.569" v="22"/>
          <ac:spMkLst>
            <pc:docMk/>
            <pc:sldMk cId="3265820835" sldId="256"/>
            <ac:spMk id="22" creationId="{F40B3062-2C62-453D-A0CE-A4BC78F8EB8F}"/>
          </ac:spMkLst>
        </pc:spChg>
        <pc:spChg chg="add del">
          <ac:chgData name="宰旼 申" userId="724677c1-5547-4c5c-87b5-51198281eb2f" providerId="ADAL" clId="{221593C2-4926-4898-B3AF-DA02D713A539}" dt="2022-03-31T01:02:17.569" v="22"/>
          <ac:spMkLst>
            <pc:docMk/>
            <pc:sldMk cId="3265820835" sldId="256"/>
            <ac:spMk id="23" creationId="{4D42B99E-B93A-45E0-9E5E-FD1524992E11}"/>
          </ac:spMkLst>
        </pc:spChg>
        <pc:spChg chg="add del mod">
          <ac:chgData name="宰旼 申" userId="724677c1-5547-4c5c-87b5-51198281eb2f" providerId="ADAL" clId="{221593C2-4926-4898-B3AF-DA02D713A539}" dt="2022-03-31T01:02:48.084" v="38"/>
          <ac:spMkLst>
            <pc:docMk/>
            <pc:sldMk cId="3265820835" sldId="256"/>
            <ac:spMk id="25" creationId="{89F89D52-5902-409E-8672-6FA2DF0DDD81}"/>
          </ac:spMkLst>
        </pc:spChg>
        <pc:spChg chg="add del">
          <ac:chgData name="宰旼 申" userId="724677c1-5547-4c5c-87b5-51198281eb2f" providerId="ADAL" clId="{221593C2-4926-4898-B3AF-DA02D713A539}" dt="2022-03-31T01:02:48.084" v="38"/>
          <ac:spMkLst>
            <pc:docMk/>
            <pc:sldMk cId="3265820835" sldId="256"/>
            <ac:spMk id="26" creationId="{6D104854-933C-455A-8330-5F63824193D7}"/>
          </ac:spMkLst>
        </pc:spChg>
        <pc:spChg chg="add mod">
          <ac:chgData name="宰旼 申" userId="724677c1-5547-4c5c-87b5-51198281eb2f" providerId="ADAL" clId="{221593C2-4926-4898-B3AF-DA02D713A539}" dt="2022-03-31T01:06:16.868" v="112" actId="2711"/>
          <ac:spMkLst>
            <pc:docMk/>
            <pc:sldMk cId="3265820835" sldId="256"/>
            <ac:spMk id="27" creationId="{0F6D3050-BDDD-4266-A036-B49D339628D4}"/>
          </ac:spMkLst>
        </pc:spChg>
        <pc:spChg chg="add mod">
          <ac:chgData name="宰旼 申" userId="724677c1-5547-4c5c-87b5-51198281eb2f" providerId="ADAL" clId="{221593C2-4926-4898-B3AF-DA02D713A539}" dt="2022-03-31T01:02:51.934" v="40" actId="1076"/>
          <ac:spMkLst>
            <pc:docMk/>
            <pc:sldMk cId="3265820835" sldId="256"/>
            <ac:spMk id="28" creationId="{945F2C89-028C-4A93-8812-3BF3E4F1FB53}"/>
          </ac:spMkLst>
        </pc:spChg>
        <pc:picChg chg="add del">
          <ac:chgData name="宰旼 申" userId="724677c1-5547-4c5c-87b5-51198281eb2f" providerId="ADAL" clId="{221593C2-4926-4898-B3AF-DA02D713A539}" dt="2022-03-31T01:02:38.567" v="30"/>
          <ac:picMkLst>
            <pc:docMk/>
            <pc:sldMk cId="3265820835" sldId="256"/>
            <ac:picMk id="24" creationId="{186114E1-6BB9-472F-908F-43A8B0FC51C7}"/>
          </ac:picMkLst>
        </pc:picChg>
      </pc:sldChg>
      <pc:sldChg chg="addSp delSp modSp add">
        <pc:chgData name="宰旼 申" userId="724677c1-5547-4c5c-87b5-51198281eb2f" providerId="ADAL" clId="{221593C2-4926-4898-B3AF-DA02D713A539}" dt="2022-04-01T06:33:17.711" v="2589" actId="1076"/>
        <pc:sldMkLst>
          <pc:docMk/>
          <pc:sldMk cId="2212415608" sldId="257"/>
        </pc:sldMkLst>
        <pc:spChg chg="add del">
          <ac:chgData name="宰旼 申" userId="724677c1-5547-4c5c-87b5-51198281eb2f" providerId="ADAL" clId="{221593C2-4926-4898-B3AF-DA02D713A539}" dt="2022-03-31T04:22:44.376" v="1070"/>
          <ac:spMkLst>
            <pc:docMk/>
            <pc:sldMk cId="2212415608" sldId="257"/>
            <ac:spMk id="2" creationId="{310C2FB3-43A7-454A-A8B0-3E002A7CD02C}"/>
          </ac:spMkLst>
        </pc:spChg>
        <pc:spChg chg="add del mod">
          <ac:chgData name="宰旼 申" userId="724677c1-5547-4c5c-87b5-51198281eb2f" providerId="ADAL" clId="{221593C2-4926-4898-B3AF-DA02D713A539}" dt="2022-04-01T06:32:54.817" v="2563" actId="11529"/>
          <ac:spMkLst>
            <pc:docMk/>
            <pc:sldMk cId="2212415608" sldId="257"/>
            <ac:spMk id="2" creationId="{88175DE3-0140-4CF4-A482-69C30D62F557}"/>
          </ac:spMkLst>
        </pc:spChg>
        <pc:spChg chg="add mod">
          <ac:chgData name="宰旼 申" userId="724677c1-5547-4c5c-87b5-51198281eb2f" providerId="ADAL" clId="{221593C2-4926-4898-B3AF-DA02D713A539}" dt="2022-04-01T06:33:17.711" v="2589" actId="1076"/>
          <ac:spMkLst>
            <pc:docMk/>
            <pc:sldMk cId="2212415608" sldId="257"/>
            <ac:spMk id="3" creationId="{579ACE2E-E5D2-4C2F-9B07-C63122DBAEA9}"/>
          </ac:spMkLst>
        </pc:spChg>
        <pc:spChg chg="add del">
          <ac:chgData name="宰旼 申" userId="724677c1-5547-4c5c-87b5-51198281eb2f" providerId="ADAL" clId="{221593C2-4926-4898-B3AF-DA02D713A539}" dt="2022-03-31T02:44:23.676" v="117" actId="478"/>
          <ac:spMkLst>
            <pc:docMk/>
            <pc:sldMk cId="2212415608" sldId="257"/>
            <ac:spMk id="4" creationId="{57C78EBC-23E2-4EE1-A7C6-D2653722E04C}"/>
          </ac:spMkLst>
        </pc:spChg>
        <pc:spChg chg="add del">
          <ac:chgData name="宰旼 申" userId="724677c1-5547-4c5c-87b5-51198281eb2f" providerId="ADAL" clId="{221593C2-4926-4898-B3AF-DA02D713A539}" dt="2022-03-31T02:44:23.676" v="117" actId="478"/>
          <ac:spMkLst>
            <pc:docMk/>
            <pc:sldMk cId="2212415608" sldId="257"/>
            <ac:spMk id="5" creationId="{FB0EDD49-FC3B-46E6-9832-A08AA468C1E4}"/>
          </ac:spMkLst>
        </pc:spChg>
        <pc:spChg chg="add del">
          <ac:chgData name="宰旼 申" userId="724677c1-5547-4c5c-87b5-51198281eb2f" providerId="ADAL" clId="{221593C2-4926-4898-B3AF-DA02D713A539}" dt="2022-03-31T02:44:23.676" v="117" actId="478"/>
          <ac:spMkLst>
            <pc:docMk/>
            <pc:sldMk cId="2212415608" sldId="257"/>
            <ac:spMk id="6" creationId="{067AA648-9B80-4A6A-8362-7775275BB2BA}"/>
          </ac:spMkLst>
        </pc:spChg>
        <pc:spChg chg="add del">
          <ac:chgData name="宰旼 申" userId="724677c1-5547-4c5c-87b5-51198281eb2f" providerId="ADAL" clId="{221593C2-4926-4898-B3AF-DA02D713A539}" dt="2022-03-31T02:44:23.676" v="117" actId="478"/>
          <ac:spMkLst>
            <pc:docMk/>
            <pc:sldMk cId="2212415608" sldId="257"/>
            <ac:spMk id="7" creationId="{50449BA3-7A7F-49D6-9542-64E124A981D0}"/>
          </ac:spMkLst>
        </pc:spChg>
        <pc:spChg chg="add del">
          <ac:chgData name="宰旼 申" userId="724677c1-5547-4c5c-87b5-51198281eb2f" providerId="ADAL" clId="{221593C2-4926-4898-B3AF-DA02D713A539}" dt="2022-03-31T02:44:23.676" v="117" actId="478"/>
          <ac:spMkLst>
            <pc:docMk/>
            <pc:sldMk cId="2212415608" sldId="257"/>
            <ac:spMk id="8" creationId="{2CB5972C-5C55-4D43-84AA-2CC21EE0A77B}"/>
          </ac:spMkLst>
        </pc:spChg>
        <pc:spChg chg="add del">
          <ac:chgData name="宰旼 申" userId="724677c1-5547-4c5c-87b5-51198281eb2f" providerId="ADAL" clId="{221593C2-4926-4898-B3AF-DA02D713A539}" dt="2022-03-31T02:44:23.676" v="117" actId="478"/>
          <ac:spMkLst>
            <pc:docMk/>
            <pc:sldMk cId="2212415608" sldId="257"/>
            <ac:spMk id="9" creationId="{C84E602E-30F6-4C34-A334-7BB84ED67298}"/>
          </ac:spMkLst>
        </pc:spChg>
        <pc:spChg chg="add del">
          <ac:chgData name="宰旼 申" userId="724677c1-5547-4c5c-87b5-51198281eb2f" providerId="ADAL" clId="{221593C2-4926-4898-B3AF-DA02D713A539}" dt="2022-03-31T02:44:23.676" v="117" actId="478"/>
          <ac:spMkLst>
            <pc:docMk/>
            <pc:sldMk cId="2212415608" sldId="257"/>
            <ac:spMk id="10" creationId="{2AEE58F9-B53E-4000-B0D2-82E1460B2BC3}"/>
          </ac:spMkLst>
        </pc:spChg>
        <pc:spChg chg="add del">
          <ac:chgData name="宰旼 申" userId="724677c1-5547-4c5c-87b5-51198281eb2f" providerId="ADAL" clId="{221593C2-4926-4898-B3AF-DA02D713A539}" dt="2022-03-31T02:44:23.676" v="117" actId="478"/>
          <ac:spMkLst>
            <pc:docMk/>
            <pc:sldMk cId="2212415608" sldId="257"/>
            <ac:spMk id="11" creationId="{8B95ACB4-8E29-4269-8621-A1A3B787C7E8}"/>
          </ac:spMkLst>
        </pc:spChg>
        <pc:spChg chg="add del">
          <ac:chgData name="宰旼 申" userId="724677c1-5547-4c5c-87b5-51198281eb2f" providerId="ADAL" clId="{221593C2-4926-4898-B3AF-DA02D713A539}" dt="2022-03-31T02:44:23.676" v="117" actId="478"/>
          <ac:spMkLst>
            <pc:docMk/>
            <pc:sldMk cId="2212415608" sldId="257"/>
            <ac:spMk id="12" creationId="{32864DBC-CB0B-43BF-9073-61A063F5D890}"/>
          </ac:spMkLst>
        </pc:spChg>
        <pc:spChg chg="add del">
          <ac:chgData name="宰旼 申" userId="724677c1-5547-4c5c-87b5-51198281eb2f" providerId="ADAL" clId="{221593C2-4926-4898-B3AF-DA02D713A539}" dt="2022-03-31T02:44:23.676" v="117" actId="478"/>
          <ac:spMkLst>
            <pc:docMk/>
            <pc:sldMk cId="2212415608" sldId="257"/>
            <ac:spMk id="13" creationId="{75A45C35-A745-401D-BAC1-917AE32C7D24}"/>
          </ac:spMkLst>
        </pc:spChg>
        <pc:spChg chg="add del">
          <ac:chgData name="宰旼 申" userId="724677c1-5547-4c5c-87b5-51198281eb2f" providerId="ADAL" clId="{221593C2-4926-4898-B3AF-DA02D713A539}" dt="2022-03-31T02:44:23.676" v="117" actId="478"/>
          <ac:spMkLst>
            <pc:docMk/>
            <pc:sldMk cId="2212415608" sldId="257"/>
            <ac:spMk id="14" creationId="{D8B69DBB-52E7-46EE-A44D-43DC3AEA5D57}"/>
          </ac:spMkLst>
        </pc:spChg>
        <pc:spChg chg="add del">
          <ac:chgData name="宰旼 申" userId="724677c1-5547-4c5c-87b5-51198281eb2f" providerId="ADAL" clId="{221593C2-4926-4898-B3AF-DA02D713A539}" dt="2022-03-31T02:44:23.676" v="117" actId="478"/>
          <ac:spMkLst>
            <pc:docMk/>
            <pc:sldMk cId="2212415608" sldId="257"/>
            <ac:spMk id="15" creationId="{B7CB3D9E-C2A2-4545-AB78-38F8C6B6693B}"/>
          </ac:spMkLst>
        </pc:spChg>
        <pc:spChg chg="add del">
          <ac:chgData name="宰旼 申" userId="724677c1-5547-4c5c-87b5-51198281eb2f" providerId="ADAL" clId="{221593C2-4926-4898-B3AF-DA02D713A539}" dt="2022-03-31T02:44:26.019" v="119"/>
          <ac:spMkLst>
            <pc:docMk/>
            <pc:sldMk cId="2212415608" sldId="257"/>
            <ac:spMk id="16" creationId="{168CF4BE-F1D4-420E-ADDD-936FDE528D2A}"/>
          </ac:spMkLst>
        </pc:spChg>
        <pc:spChg chg="add del">
          <ac:chgData name="宰旼 申" userId="724677c1-5547-4c5c-87b5-51198281eb2f" providerId="ADAL" clId="{221593C2-4926-4898-B3AF-DA02D713A539}" dt="2022-03-31T02:44:26.019" v="119"/>
          <ac:spMkLst>
            <pc:docMk/>
            <pc:sldMk cId="2212415608" sldId="257"/>
            <ac:spMk id="17" creationId="{64B0DE60-E055-4D39-BA78-A8F4BAFFA624}"/>
          </ac:spMkLst>
        </pc:spChg>
        <pc:spChg chg="add del">
          <ac:chgData name="宰旼 申" userId="724677c1-5547-4c5c-87b5-51198281eb2f" providerId="ADAL" clId="{221593C2-4926-4898-B3AF-DA02D713A539}" dt="2022-03-31T02:44:26.019" v="119"/>
          <ac:spMkLst>
            <pc:docMk/>
            <pc:sldMk cId="2212415608" sldId="257"/>
            <ac:spMk id="18" creationId="{CDBC920F-9B90-40EE-A85B-A5DA838F8AB7}"/>
          </ac:spMkLst>
        </pc:spChg>
        <pc:spChg chg="add del">
          <ac:chgData name="宰旼 申" userId="724677c1-5547-4c5c-87b5-51198281eb2f" providerId="ADAL" clId="{221593C2-4926-4898-B3AF-DA02D713A539}" dt="2022-03-31T02:44:26.019" v="119"/>
          <ac:spMkLst>
            <pc:docMk/>
            <pc:sldMk cId="2212415608" sldId="257"/>
            <ac:spMk id="19" creationId="{BBFDB1B9-F725-4318-B228-867FCA1DBDB8}"/>
          </ac:spMkLst>
        </pc:spChg>
        <pc:spChg chg="add del">
          <ac:chgData name="宰旼 申" userId="724677c1-5547-4c5c-87b5-51198281eb2f" providerId="ADAL" clId="{221593C2-4926-4898-B3AF-DA02D713A539}" dt="2022-03-31T02:44:26.019" v="119"/>
          <ac:spMkLst>
            <pc:docMk/>
            <pc:sldMk cId="2212415608" sldId="257"/>
            <ac:spMk id="20" creationId="{0F6C04F2-4C24-4AE8-A166-C1A05C4F048C}"/>
          </ac:spMkLst>
        </pc:spChg>
        <pc:spChg chg="add del">
          <ac:chgData name="宰旼 申" userId="724677c1-5547-4c5c-87b5-51198281eb2f" providerId="ADAL" clId="{221593C2-4926-4898-B3AF-DA02D713A539}" dt="2022-03-31T02:44:26.019" v="119"/>
          <ac:spMkLst>
            <pc:docMk/>
            <pc:sldMk cId="2212415608" sldId="257"/>
            <ac:spMk id="21" creationId="{A7DA6005-AB77-4BFC-9C4B-916E5B94A6D8}"/>
          </ac:spMkLst>
        </pc:spChg>
        <pc:spChg chg="add del">
          <ac:chgData name="宰旼 申" userId="724677c1-5547-4c5c-87b5-51198281eb2f" providerId="ADAL" clId="{221593C2-4926-4898-B3AF-DA02D713A539}" dt="2022-03-31T02:44:26.019" v="119"/>
          <ac:spMkLst>
            <pc:docMk/>
            <pc:sldMk cId="2212415608" sldId="257"/>
            <ac:spMk id="22" creationId="{71831CB4-1A42-4083-8F30-882432760BB3}"/>
          </ac:spMkLst>
        </pc:spChg>
        <pc:spChg chg="add del">
          <ac:chgData name="宰旼 申" userId="724677c1-5547-4c5c-87b5-51198281eb2f" providerId="ADAL" clId="{221593C2-4926-4898-B3AF-DA02D713A539}" dt="2022-03-31T02:44:26.019" v="119"/>
          <ac:spMkLst>
            <pc:docMk/>
            <pc:sldMk cId="2212415608" sldId="257"/>
            <ac:spMk id="23" creationId="{A0ABB3E5-4691-4009-8F1D-56FC84FD4F7C}"/>
          </ac:spMkLst>
        </pc:spChg>
        <pc:spChg chg="add del">
          <ac:chgData name="宰旼 申" userId="724677c1-5547-4c5c-87b5-51198281eb2f" providerId="ADAL" clId="{221593C2-4926-4898-B3AF-DA02D713A539}" dt="2022-03-31T02:44:26.019" v="119"/>
          <ac:spMkLst>
            <pc:docMk/>
            <pc:sldMk cId="2212415608" sldId="257"/>
            <ac:spMk id="24" creationId="{0CB0684F-A9E9-4CF1-B875-D81B8225BFCB}"/>
          </ac:spMkLst>
        </pc:spChg>
        <pc:spChg chg="add del">
          <ac:chgData name="宰旼 申" userId="724677c1-5547-4c5c-87b5-51198281eb2f" providerId="ADAL" clId="{221593C2-4926-4898-B3AF-DA02D713A539}" dt="2022-03-31T02:44:26.019" v="119"/>
          <ac:spMkLst>
            <pc:docMk/>
            <pc:sldMk cId="2212415608" sldId="257"/>
            <ac:spMk id="25" creationId="{7E4A79F4-3E3C-49E9-B19A-B617379B77B4}"/>
          </ac:spMkLst>
        </pc:spChg>
        <pc:spChg chg="add del">
          <ac:chgData name="宰旼 申" userId="724677c1-5547-4c5c-87b5-51198281eb2f" providerId="ADAL" clId="{221593C2-4926-4898-B3AF-DA02D713A539}" dt="2022-03-31T02:44:26.019" v="119"/>
          <ac:spMkLst>
            <pc:docMk/>
            <pc:sldMk cId="2212415608" sldId="257"/>
            <ac:spMk id="26" creationId="{2A79C94F-7335-4CDD-A8C4-6A9A95051E72}"/>
          </ac:spMkLst>
        </pc:spChg>
        <pc:spChg chg="add del">
          <ac:chgData name="宰旼 申" userId="724677c1-5547-4c5c-87b5-51198281eb2f" providerId="ADAL" clId="{221593C2-4926-4898-B3AF-DA02D713A539}" dt="2022-03-31T02:44:23.676" v="117" actId="478"/>
          <ac:spMkLst>
            <pc:docMk/>
            <pc:sldMk cId="2212415608" sldId="257"/>
            <ac:spMk id="27" creationId="{0F6D3050-BDDD-4266-A036-B49D339628D4}"/>
          </ac:spMkLst>
        </pc:spChg>
        <pc:spChg chg="add del">
          <ac:chgData name="宰旼 申" userId="724677c1-5547-4c5c-87b5-51198281eb2f" providerId="ADAL" clId="{221593C2-4926-4898-B3AF-DA02D713A539}" dt="2022-03-31T02:44:23.676" v="117" actId="478"/>
          <ac:spMkLst>
            <pc:docMk/>
            <pc:sldMk cId="2212415608" sldId="257"/>
            <ac:spMk id="28" creationId="{945F2C89-028C-4A93-8812-3BF3E4F1FB53}"/>
          </ac:spMkLst>
        </pc:spChg>
        <pc:spChg chg="add del">
          <ac:chgData name="宰旼 申" userId="724677c1-5547-4c5c-87b5-51198281eb2f" providerId="ADAL" clId="{221593C2-4926-4898-B3AF-DA02D713A539}" dt="2022-03-31T02:44:26.019" v="119"/>
          <ac:spMkLst>
            <pc:docMk/>
            <pc:sldMk cId="2212415608" sldId="257"/>
            <ac:spMk id="29" creationId="{C627772C-6491-4A37-9EA2-DEED6C96775D}"/>
          </ac:spMkLst>
        </pc:spChg>
        <pc:spChg chg="add mod">
          <ac:chgData name="宰旼 申" userId="724677c1-5547-4c5c-87b5-51198281eb2f" providerId="ADAL" clId="{221593C2-4926-4898-B3AF-DA02D713A539}" dt="2022-03-31T04:37:14.526" v="1150" actId="14100"/>
          <ac:spMkLst>
            <pc:docMk/>
            <pc:sldMk cId="2212415608" sldId="257"/>
            <ac:spMk id="30" creationId="{9F008992-8B64-4C7F-8EE8-558EFF11CBD5}"/>
          </ac:spMkLst>
        </pc:spChg>
        <pc:spChg chg="add mod">
          <ac:chgData name="宰旼 申" userId="724677c1-5547-4c5c-87b5-51198281eb2f" providerId="ADAL" clId="{221593C2-4926-4898-B3AF-DA02D713A539}" dt="2022-03-31T02:46:06.516" v="148" actId="1076"/>
          <ac:spMkLst>
            <pc:docMk/>
            <pc:sldMk cId="2212415608" sldId="257"/>
            <ac:spMk id="31" creationId="{A33C96A1-E46B-4B3E-8BCC-0B5FCFD1013C}"/>
          </ac:spMkLst>
        </pc:spChg>
        <pc:spChg chg="add del mod">
          <ac:chgData name="宰旼 申" userId="724677c1-5547-4c5c-87b5-51198281eb2f" providerId="ADAL" clId="{221593C2-4926-4898-B3AF-DA02D713A539}" dt="2022-03-31T02:46:27.284" v="150" actId="478"/>
          <ac:spMkLst>
            <pc:docMk/>
            <pc:sldMk cId="2212415608" sldId="257"/>
            <ac:spMk id="32" creationId="{168E939A-9266-4DAC-950C-5DCBF3F7C2AC}"/>
          </ac:spMkLst>
        </pc:spChg>
        <pc:spChg chg="add del mod">
          <ac:chgData name="宰旼 申" userId="724677c1-5547-4c5c-87b5-51198281eb2f" providerId="ADAL" clId="{221593C2-4926-4898-B3AF-DA02D713A539}" dt="2022-03-31T02:46:23.221" v="149" actId="478"/>
          <ac:spMkLst>
            <pc:docMk/>
            <pc:sldMk cId="2212415608" sldId="257"/>
            <ac:spMk id="33" creationId="{5C0F6B27-DB6C-46CF-876C-E00DBA7D3EFF}"/>
          </ac:spMkLst>
        </pc:spChg>
        <pc:spChg chg="add del mod">
          <ac:chgData name="宰旼 申" userId="724677c1-5547-4c5c-87b5-51198281eb2f" providerId="ADAL" clId="{221593C2-4926-4898-B3AF-DA02D713A539}" dt="2022-03-31T02:46:23.221" v="149" actId="478"/>
          <ac:spMkLst>
            <pc:docMk/>
            <pc:sldMk cId="2212415608" sldId="257"/>
            <ac:spMk id="34" creationId="{2789C9AA-2FC4-4F53-A3FF-0119C834DAA6}"/>
          </ac:spMkLst>
        </pc:spChg>
        <pc:spChg chg="add del mod">
          <ac:chgData name="宰旼 申" userId="724677c1-5547-4c5c-87b5-51198281eb2f" providerId="ADAL" clId="{221593C2-4926-4898-B3AF-DA02D713A539}" dt="2022-03-31T02:46:23.221" v="149" actId="478"/>
          <ac:spMkLst>
            <pc:docMk/>
            <pc:sldMk cId="2212415608" sldId="257"/>
            <ac:spMk id="35" creationId="{50D24021-1EF5-4968-947A-BAA057DF6F8B}"/>
          </ac:spMkLst>
        </pc:spChg>
        <pc:spChg chg="add del mod">
          <ac:chgData name="宰旼 申" userId="724677c1-5547-4c5c-87b5-51198281eb2f" providerId="ADAL" clId="{221593C2-4926-4898-B3AF-DA02D713A539}" dt="2022-03-31T02:46:23.221" v="149" actId="478"/>
          <ac:spMkLst>
            <pc:docMk/>
            <pc:sldMk cId="2212415608" sldId="257"/>
            <ac:spMk id="36" creationId="{C431B05B-9E57-408B-A45F-8F47935B5381}"/>
          </ac:spMkLst>
        </pc:spChg>
        <pc:spChg chg="add del mod">
          <ac:chgData name="宰旼 申" userId="724677c1-5547-4c5c-87b5-51198281eb2f" providerId="ADAL" clId="{221593C2-4926-4898-B3AF-DA02D713A539}" dt="2022-03-31T02:46:23.221" v="149" actId="478"/>
          <ac:spMkLst>
            <pc:docMk/>
            <pc:sldMk cId="2212415608" sldId="257"/>
            <ac:spMk id="37" creationId="{B5224D48-DFBA-4E76-9FD9-6F7975B33E15}"/>
          </ac:spMkLst>
        </pc:spChg>
        <pc:spChg chg="add del mod">
          <ac:chgData name="宰旼 申" userId="724677c1-5547-4c5c-87b5-51198281eb2f" providerId="ADAL" clId="{221593C2-4926-4898-B3AF-DA02D713A539}" dt="2022-03-31T02:46:23.221" v="149" actId="478"/>
          <ac:spMkLst>
            <pc:docMk/>
            <pc:sldMk cId="2212415608" sldId="257"/>
            <ac:spMk id="38" creationId="{778D4116-37DA-46A2-9838-8C6992C34B79}"/>
          </ac:spMkLst>
        </pc:spChg>
        <pc:spChg chg="add mod">
          <ac:chgData name="宰旼 申" userId="724677c1-5547-4c5c-87b5-51198281eb2f" providerId="ADAL" clId="{221593C2-4926-4898-B3AF-DA02D713A539}" dt="2022-03-31T04:24:22.662" v="1106"/>
          <ac:spMkLst>
            <pc:docMk/>
            <pc:sldMk cId="2212415608" sldId="257"/>
            <ac:spMk id="39" creationId="{FDABC6B4-CEA0-4874-81A6-66C0D23561C7}"/>
          </ac:spMkLst>
        </pc:spChg>
        <pc:spChg chg="add mod">
          <ac:chgData name="宰旼 申" userId="724677c1-5547-4c5c-87b5-51198281eb2f" providerId="ADAL" clId="{221593C2-4926-4898-B3AF-DA02D713A539}" dt="2022-03-31T02:44:57.525" v="136" actId="1036"/>
          <ac:spMkLst>
            <pc:docMk/>
            <pc:sldMk cId="2212415608" sldId="257"/>
            <ac:spMk id="40" creationId="{9CE7205A-336C-4AE0-B32B-38C6C62B3169}"/>
          </ac:spMkLst>
        </pc:spChg>
        <pc:spChg chg="add mod">
          <ac:chgData name="宰旼 申" userId="724677c1-5547-4c5c-87b5-51198281eb2f" providerId="ADAL" clId="{221593C2-4926-4898-B3AF-DA02D713A539}" dt="2022-03-31T02:44:49.556" v="135" actId="14100"/>
          <ac:spMkLst>
            <pc:docMk/>
            <pc:sldMk cId="2212415608" sldId="257"/>
            <ac:spMk id="41" creationId="{F4C23054-128D-4BED-BE5C-1048526966ED}"/>
          </ac:spMkLst>
        </pc:spChg>
      </pc:sldChg>
      <pc:sldChg chg="modSp add del">
        <pc:chgData name="宰旼 申" userId="724677c1-5547-4c5c-87b5-51198281eb2f" providerId="ADAL" clId="{221593C2-4926-4898-B3AF-DA02D713A539}" dt="2022-03-31T04:36:59.598" v="1148" actId="2696"/>
        <pc:sldMkLst>
          <pc:docMk/>
          <pc:sldMk cId="999264216" sldId="258"/>
        </pc:sldMkLst>
        <pc:spChg chg="mod">
          <ac:chgData name="宰旼 申" userId="724677c1-5547-4c5c-87b5-51198281eb2f" providerId="ADAL" clId="{221593C2-4926-4898-B3AF-DA02D713A539}" dt="2022-03-31T04:36:53.822" v="1147" actId="14100"/>
          <ac:spMkLst>
            <pc:docMk/>
            <pc:sldMk cId="999264216" sldId="258"/>
            <ac:spMk id="30" creationId="{9F008992-8B64-4C7F-8EE8-558EFF11CBD5}"/>
          </ac:spMkLst>
        </pc:spChg>
      </pc:sldChg>
      <pc:sldChg chg="addSp delSp modSp add">
        <pc:chgData name="宰旼 申" userId="724677c1-5547-4c5c-87b5-51198281eb2f" providerId="ADAL" clId="{221593C2-4926-4898-B3AF-DA02D713A539}" dt="2022-04-01T06:28:52.730" v="2537" actId="20577"/>
        <pc:sldMkLst>
          <pc:docMk/>
          <pc:sldMk cId="3895629453" sldId="259"/>
        </pc:sldMkLst>
        <pc:spChg chg="add del mod">
          <ac:chgData name="宰旼 申" userId="724677c1-5547-4c5c-87b5-51198281eb2f" providerId="ADAL" clId="{221593C2-4926-4898-B3AF-DA02D713A539}" dt="2022-03-31T08:25:49.511" v="2367" actId="478"/>
          <ac:spMkLst>
            <pc:docMk/>
            <pc:sldMk cId="3895629453" sldId="259"/>
            <ac:spMk id="2" creationId="{7EC1335F-83AC-478E-B7A7-F18700E34B87}"/>
          </ac:spMkLst>
        </pc:spChg>
        <pc:spChg chg="add del">
          <ac:chgData name="宰旼 申" userId="724677c1-5547-4c5c-87b5-51198281eb2f" providerId="ADAL" clId="{221593C2-4926-4898-B3AF-DA02D713A539}" dt="2022-03-31T04:56:21.521" v="1188"/>
          <ac:spMkLst>
            <pc:docMk/>
            <pc:sldMk cId="3895629453" sldId="259"/>
            <ac:spMk id="2" creationId="{E9235E28-A714-4BE0-9D3D-FE4AB8F25540}"/>
          </ac:spMkLst>
        </pc:spChg>
        <pc:spChg chg="del">
          <ac:chgData name="宰旼 申" userId="724677c1-5547-4c5c-87b5-51198281eb2f" providerId="ADAL" clId="{221593C2-4926-4898-B3AF-DA02D713A539}" dt="2022-03-31T04:36:43.038" v="1139" actId="478"/>
          <ac:spMkLst>
            <pc:docMk/>
            <pc:sldMk cId="3895629453" sldId="259"/>
            <ac:spMk id="3" creationId="{579ACE2E-E5D2-4C2F-9B07-C63122DBAEA9}"/>
          </ac:spMkLst>
        </pc:spChg>
        <pc:spChg chg="add mod">
          <ac:chgData name="宰旼 申" userId="724677c1-5547-4c5c-87b5-51198281eb2f" providerId="ADAL" clId="{221593C2-4926-4898-B3AF-DA02D713A539}" dt="2022-03-31T06:38:44.631" v="2198" actId="20577"/>
          <ac:spMkLst>
            <pc:docMk/>
            <pc:sldMk cId="3895629453" sldId="259"/>
            <ac:spMk id="4" creationId="{1512046C-3A97-4B9C-B2A0-E6946770281C}"/>
          </ac:spMkLst>
        </pc:spChg>
        <pc:spChg chg="add del mod">
          <ac:chgData name="宰旼 申" userId="724677c1-5547-4c5c-87b5-51198281eb2f" providerId="ADAL" clId="{221593C2-4926-4898-B3AF-DA02D713A539}" dt="2022-03-31T06:05:51.480" v="1392"/>
          <ac:spMkLst>
            <pc:docMk/>
            <pc:sldMk cId="3895629453" sldId="259"/>
            <ac:spMk id="5" creationId="{53CE2D70-6F08-43F4-AE99-5A00AF2E4F98}"/>
          </ac:spMkLst>
        </pc:spChg>
        <pc:spChg chg="add del mod">
          <ac:chgData name="宰旼 申" userId="724677c1-5547-4c5c-87b5-51198281eb2f" providerId="ADAL" clId="{221593C2-4926-4898-B3AF-DA02D713A539}" dt="2022-03-31T06:05:51.480" v="1392"/>
          <ac:spMkLst>
            <pc:docMk/>
            <pc:sldMk cId="3895629453" sldId="259"/>
            <ac:spMk id="6" creationId="{15C04077-B1E9-4ECC-8762-394BECCD25A4}"/>
          </ac:spMkLst>
        </pc:spChg>
        <pc:spChg chg="add mod">
          <ac:chgData name="宰旼 申" userId="724677c1-5547-4c5c-87b5-51198281eb2f" providerId="ADAL" clId="{221593C2-4926-4898-B3AF-DA02D713A539}" dt="2022-03-31T04:37:21.034" v="1157" actId="6549"/>
          <ac:spMkLst>
            <pc:docMk/>
            <pc:sldMk cId="3895629453" sldId="259"/>
            <ac:spMk id="8" creationId="{0DFFDC2F-E679-4D7A-89D9-9F76F069B57B}"/>
          </ac:spMkLst>
        </pc:spChg>
        <pc:spChg chg="add mod">
          <ac:chgData name="宰旼 申" userId="724677c1-5547-4c5c-87b5-51198281eb2f" providerId="ADAL" clId="{221593C2-4926-4898-B3AF-DA02D713A539}" dt="2022-04-01T06:28:52.730" v="2537" actId="20577"/>
          <ac:spMkLst>
            <pc:docMk/>
            <pc:sldMk cId="3895629453" sldId="259"/>
            <ac:spMk id="15" creationId="{24943189-645F-4F29-AB9D-669F01236536}"/>
          </ac:spMkLst>
        </pc:spChg>
        <pc:spChg chg="del mod">
          <ac:chgData name="宰旼 申" userId="724677c1-5547-4c5c-87b5-51198281eb2f" providerId="ADAL" clId="{221593C2-4926-4898-B3AF-DA02D713A539}" dt="2022-03-31T04:37:18.382" v="1151" actId="478"/>
          <ac:spMkLst>
            <pc:docMk/>
            <pc:sldMk cId="3895629453" sldId="259"/>
            <ac:spMk id="30" creationId="{9F008992-8B64-4C7F-8EE8-558EFF11CBD5}"/>
          </ac:spMkLst>
        </pc:spChg>
        <pc:spChg chg="del">
          <ac:chgData name="宰旼 申" userId="724677c1-5547-4c5c-87b5-51198281eb2f" providerId="ADAL" clId="{221593C2-4926-4898-B3AF-DA02D713A539}" dt="2022-03-31T04:36:04.590" v="1110" actId="478"/>
          <ac:spMkLst>
            <pc:docMk/>
            <pc:sldMk cId="3895629453" sldId="259"/>
            <ac:spMk id="31" creationId="{A33C96A1-E46B-4B3E-8BCC-0B5FCFD1013C}"/>
          </ac:spMkLst>
        </pc:spChg>
        <pc:spChg chg="mod">
          <ac:chgData name="宰旼 申" userId="724677c1-5547-4c5c-87b5-51198281eb2f" providerId="ADAL" clId="{221593C2-4926-4898-B3AF-DA02D713A539}" dt="2022-03-31T06:26:31.982" v="1842" actId="20577"/>
          <ac:spMkLst>
            <pc:docMk/>
            <pc:sldMk cId="3895629453" sldId="259"/>
            <ac:spMk id="39" creationId="{FDABC6B4-CEA0-4874-81A6-66C0D23561C7}"/>
          </ac:spMkLst>
        </pc:spChg>
        <pc:spChg chg="del">
          <ac:chgData name="宰旼 申" userId="724677c1-5547-4c5c-87b5-51198281eb2f" providerId="ADAL" clId="{221593C2-4926-4898-B3AF-DA02D713A539}" dt="2022-03-31T04:36:01.951" v="1109" actId="478"/>
          <ac:spMkLst>
            <pc:docMk/>
            <pc:sldMk cId="3895629453" sldId="259"/>
            <ac:spMk id="40" creationId="{9CE7205A-336C-4AE0-B32B-38C6C62B3169}"/>
          </ac:spMkLst>
        </pc:spChg>
        <pc:spChg chg="del">
          <ac:chgData name="宰旼 申" userId="724677c1-5547-4c5c-87b5-51198281eb2f" providerId="ADAL" clId="{221593C2-4926-4898-B3AF-DA02D713A539}" dt="2022-03-31T04:36:01.951" v="1109" actId="478"/>
          <ac:spMkLst>
            <pc:docMk/>
            <pc:sldMk cId="3895629453" sldId="259"/>
            <ac:spMk id="41" creationId="{F4C23054-128D-4BED-BE5C-1048526966ED}"/>
          </ac:spMkLst>
        </pc:spChg>
        <pc:picChg chg="add del mod">
          <ac:chgData name="宰旼 申" userId="724677c1-5547-4c5c-87b5-51198281eb2f" providerId="ADAL" clId="{221593C2-4926-4898-B3AF-DA02D713A539}" dt="2022-03-31T06:05:51.480" v="1392"/>
          <ac:picMkLst>
            <pc:docMk/>
            <pc:sldMk cId="3895629453" sldId="259"/>
            <ac:picMk id="11" creationId="{97FBC2AA-0D45-4321-B322-00434543E9E0}"/>
          </ac:picMkLst>
        </pc:picChg>
        <pc:picChg chg="add del mod">
          <ac:chgData name="宰旼 申" userId="724677c1-5547-4c5c-87b5-51198281eb2f" providerId="ADAL" clId="{221593C2-4926-4898-B3AF-DA02D713A539}" dt="2022-03-31T06:05:51.480" v="1392"/>
          <ac:picMkLst>
            <pc:docMk/>
            <pc:sldMk cId="3895629453" sldId="259"/>
            <ac:picMk id="12" creationId="{0071C25D-8B7F-457E-88D8-FFC209D86FC9}"/>
          </ac:picMkLst>
        </pc:picChg>
        <pc:picChg chg="add del mod">
          <ac:chgData name="宰旼 申" userId="724677c1-5547-4c5c-87b5-51198281eb2f" providerId="ADAL" clId="{221593C2-4926-4898-B3AF-DA02D713A539}" dt="2022-03-31T06:05:51.480" v="1392"/>
          <ac:picMkLst>
            <pc:docMk/>
            <pc:sldMk cId="3895629453" sldId="259"/>
            <ac:picMk id="13" creationId="{E5332023-4746-427F-A6BB-7B0D38678B51}"/>
          </ac:picMkLst>
        </pc:picChg>
        <pc:picChg chg="add del mod">
          <ac:chgData name="宰旼 申" userId="724677c1-5547-4c5c-87b5-51198281eb2f" providerId="ADAL" clId="{221593C2-4926-4898-B3AF-DA02D713A539}" dt="2022-03-31T06:05:51.480" v="1392"/>
          <ac:picMkLst>
            <pc:docMk/>
            <pc:sldMk cId="3895629453" sldId="259"/>
            <ac:picMk id="14" creationId="{1A4F14E3-814B-4C8B-9364-832A03A991DF}"/>
          </ac:picMkLst>
        </pc:picChg>
      </pc:sldChg>
      <pc:sldChg chg="addSp delSp modSp add">
        <pc:chgData name="宰旼 申" userId="724677c1-5547-4c5c-87b5-51198281eb2f" providerId="ADAL" clId="{221593C2-4926-4898-B3AF-DA02D713A539}" dt="2022-04-01T06:26:41.087" v="2404" actId="1076"/>
        <pc:sldMkLst>
          <pc:docMk/>
          <pc:sldMk cId="2197904834" sldId="260"/>
        </pc:sldMkLst>
        <pc:spChg chg="add del">
          <ac:chgData name="宰旼 申" userId="724677c1-5547-4c5c-87b5-51198281eb2f" providerId="ADAL" clId="{221593C2-4926-4898-B3AF-DA02D713A539}" dt="2022-03-31T05:26:51.677" v="1362"/>
          <ac:spMkLst>
            <pc:docMk/>
            <pc:sldMk cId="2197904834" sldId="260"/>
            <ac:spMk id="2" creationId="{1C8C886E-425A-48F2-B98B-A61489AF7839}"/>
          </ac:spMkLst>
        </pc:spChg>
        <pc:spChg chg="add mod">
          <ac:chgData name="宰旼 申" userId="724677c1-5547-4c5c-87b5-51198281eb2f" providerId="ADAL" clId="{221593C2-4926-4898-B3AF-DA02D713A539}" dt="2022-04-01T06:26:41.087" v="2404" actId="1076"/>
          <ac:spMkLst>
            <pc:docMk/>
            <pc:sldMk cId="2197904834" sldId="260"/>
            <ac:spMk id="3" creationId="{CC15FCEF-D186-4ABA-ADAD-C40E12B811F4}"/>
          </ac:spMkLst>
        </pc:spChg>
        <pc:spChg chg="del">
          <ac:chgData name="宰旼 申" userId="724677c1-5547-4c5c-87b5-51198281eb2f" providerId="ADAL" clId="{221593C2-4926-4898-B3AF-DA02D713A539}" dt="2022-03-31T05:17:54.052" v="1346" actId="478"/>
          <ac:spMkLst>
            <pc:docMk/>
            <pc:sldMk cId="2197904834" sldId="260"/>
            <ac:spMk id="4" creationId="{1512046C-3A97-4B9C-B2A0-E6946770281C}"/>
          </ac:spMkLst>
        </pc:spChg>
        <pc:spChg chg="mod">
          <ac:chgData name="宰旼 申" userId="724677c1-5547-4c5c-87b5-51198281eb2f" providerId="ADAL" clId="{221593C2-4926-4898-B3AF-DA02D713A539}" dt="2022-04-01T06:26:32.558" v="2403" actId="1076"/>
          <ac:spMkLst>
            <pc:docMk/>
            <pc:sldMk cId="2197904834" sldId="260"/>
            <ac:spMk id="5" creationId="{53CE2D70-6F08-43F4-AE99-5A00AF2E4F98}"/>
          </ac:spMkLst>
        </pc:spChg>
        <pc:spChg chg="del">
          <ac:chgData name="宰旼 申" userId="724677c1-5547-4c5c-87b5-51198281eb2f" providerId="ADAL" clId="{221593C2-4926-4898-B3AF-DA02D713A539}" dt="2022-03-31T05:26:49.124" v="1360" actId="478"/>
          <ac:spMkLst>
            <pc:docMk/>
            <pc:sldMk cId="2197904834" sldId="260"/>
            <ac:spMk id="6" creationId="{15C04077-B1E9-4ECC-8762-394BECCD25A4}"/>
          </ac:spMkLst>
        </pc:spChg>
        <pc:spChg chg="mod">
          <ac:chgData name="宰旼 申" userId="724677c1-5547-4c5c-87b5-51198281eb2f" providerId="ADAL" clId="{221593C2-4926-4898-B3AF-DA02D713A539}" dt="2022-04-01T06:26:28.713" v="2402" actId="1076"/>
          <ac:spMkLst>
            <pc:docMk/>
            <pc:sldMk cId="2197904834" sldId="260"/>
            <ac:spMk id="8" creationId="{0DFFDC2F-E679-4D7A-89D9-9F76F069B57B}"/>
          </ac:spMkLst>
        </pc:spChg>
        <pc:spChg chg="add mod topLvl">
          <ac:chgData name="宰旼 申" userId="724677c1-5547-4c5c-87b5-51198281eb2f" providerId="ADAL" clId="{221593C2-4926-4898-B3AF-DA02D713A539}" dt="2022-04-01T06:26:32.558" v="2403" actId="1076"/>
          <ac:spMkLst>
            <pc:docMk/>
            <pc:sldMk cId="2197904834" sldId="260"/>
            <ac:spMk id="18" creationId="{4BBD0444-C31D-4185-9FD1-DC2CF881A861}"/>
          </ac:spMkLst>
        </pc:spChg>
        <pc:spChg chg="add mod topLvl">
          <ac:chgData name="宰旼 申" userId="724677c1-5547-4c5c-87b5-51198281eb2f" providerId="ADAL" clId="{221593C2-4926-4898-B3AF-DA02D713A539}" dt="2022-04-01T06:26:41.087" v="2404" actId="1076"/>
          <ac:spMkLst>
            <pc:docMk/>
            <pc:sldMk cId="2197904834" sldId="260"/>
            <ac:spMk id="19" creationId="{D10E2860-3E83-491E-8BBE-B7AA5E408992}"/>
          </ac:spMkLst>
        </pc:spChg>
        <pc:spChg chg="add del">
          <ac:chgData name="宰旼 申" userId="724677c1-5547-4c5c-87b5-51198281eb2f" providerId="ADAL" clId="{221593C2-4926-4898-B3AF-DA02D713A539}" dt="2022-03-31T08:26:10.803" v="2370" actId="478"/>
          <ac:spMkLst>
            <pc:docMk/>
            <pc:sldMk cId="2197904834" sldId="260"/>
            <ac:spMk id="20" creationId="{0A9DE200-F426-4A5C-9101-DB18AD818C1B}"/>
          </ac:spMkLst>
        </pc:spChg>
        <pc:spChg chg="add">
          <ac:chgData name="宰旼 申" userId="724677c1-5547-4c5c-87b5-51198281eb2f" providerId="ADAL" clId="{221593C2-4926-4898-B3AF-DA02D713A539}" dt="2022-03-31T08:26:11.292" v="2371"/>
          <ac:spMkLst>
            <pc:docMk/>
            <pc:sldMk cId="2197904834" sldId="260"/>
            <ac:spMk id="26" creationId="{E7B1A480-5257-4E86-BE87-EC1E3A5F90F3}"/>
          </ac:spMkLst>
        </pc:spChg>
        <pc:spChg chg="del">
          <ac:chgData name="宰旼 申" userId="724677c1-5547-4c5c-87b5-51198281eb2f" providerId="ADAL" clId="{221593C2-4926-4898-B3AF-DA02D713A539}" dt="2022-03-31T06:06:33.944" v="1414" actId="478"/>
          <ac:spMkLst>
            <pc:docMk/>
            <pc:sldMk cId="2197904834" sldId="260"/>
            <ac:spMk id="39" creationId="{FDABC6B4-CEA0-4874-81A6-66C0D23561C7}"/>
          </ac:spMkLst>
        </pc:spChg>
        <pc:grpChg chg="add del mod">
          <ac:chgData name="宰旼 申" userId="724677c1-5547-4c5c-87b5-51198281eb2f" providerId="ADAL" clId="{221593C2-4926-4898-B3AF-DA02D713A539}" dt="2022-03-31T06:33:17.357" v="2171" actId="165"/>
          <ac:grpSpMkLst>
            <pc:docMk/>
            <pc:sldMk cId="2197904834" sldId="260"/>
            <ac:grpSpMk id="2" creationId="{07D7FE88-8C15-45EC-B403-DC81B50A5985}"/>
          </ac:grpSpMkLst>
        </pc:grpChg>
        <pc:picChg chg="add mod">
          <ac:chgData name="宰旼 申" userId="724677c1-5547-4c5c-87b5-51198281eb2f" providerId="ADAL" clId="{221593C2-4926-4898-B3AF-DA02D713A539}" dt="2022-04-01T06:26:32.558" v="2403" actId="1076"/>
          <ac:picMkLst>
            <pc:docMk/>
            <pc:sldMk cId="2197904834" sldId="260"/>
            <ac:picMk id="2" creationId="{1C342C12-E99A-4759-8C38-C859D279F60D}"/>
          </ac:picMkLst>
        </pc:picChg>
        <pc:picChg chg="add mod">
          <ac:chgData name="宰旼 申" userId="724677c1-5547-4c5c-87b5-51198281eb2f" providerId="ADAL" clId="{221593C2-4926-4898-B3AF-DA02D713A539}" dt="2022-04-01T06:26:32.558" v="2403" actId="1076"/>
          <ac:picMkLst>
            <pc:docMk/>
            <pc:sldMk cId="2197904834" sldId="260"/>
            <ac:picMk id="4" creationId="{56128684-6F67-447F-9843-5E9DE9720882}"/>
          </ac:picMkLst>
        </pc:picChg>
        <pc:picChg chg="add mod topLvl">
          <ac:chgData name="宰旼 申" userId="724677c1-5547-4c5c-87b5-51198281eb2f" providerId="ADAL" clId="{221593C2-4926-4898-B3AF-DA02D713A539}" dt="2022-04-01T06:26:32.558" v="2403" actId="1076"/>
          <ac:picMkLst>
            <pc:docMk/>
            <pc:sldMk cId="2197904834" sldId="260"/>
            <ac:picMk id="10" creationId="{1EEBDBDD-BBCF-4EEF-8C40-ED1AEB878401}"/>
          </ac:picMkLst>
        </pc:picChg>
        <pc:picChg chg="add del">
          <ac:chgData name="宰旼 申" userId="724677c1-5547-4c5c-87b5-51198281eb2f" providerId="ADAL" clId="{221593C2-4926-4898-B3AF-DA02D713A539}" dt="2022-03-31T05:18:18.884" v="1357" actId="478"/>
          <ac:picMkLst>
            <pc:docMk/>
            <pc:sldMk cId="2197904834" sldId="260"/>
            <ac:picMk id="11" creationId="{97FBC2AA-0D45-4321-B322-00434543E9E0}"/>
          </ac:picMkLst>
        </pc:picChg>
        <pc:picChg chg="add mod topLvl">
          <ac:chgData name="宰旼 申" userId="724677c1-5547-4c5c-87b5-51198281eb2f" providerId="ADAL" clId="{221593C2-4926-4898-B3AF-DA02D713A539}" dt="2022-04-01T06:26:32.558" v="2403" actId="1076"/>
          <ac:picMkLst>
            <pc:docMk/>
            <pc:sldMk cId="2197904834" sldId="260"/>
            <ac:picMk id="11" creationId="{DAB02957-3D07-424B-84E7-2AAF65334771}"/>
          </ac:picMkLst>
        </pc:picChg>
        <pc:picChg chg="add del">
          <ac:chgData name="宰旼 申" userId="724677c1-5547-4c5c-87b5-51198281eb2f" providerId="ADAL" clId="{221593C2-4926-4898-B3AF-DA02D713A539}" dt="2022-03-31T05:18:18.884" v="1357" actId="478"/>
          <ac:picMkLst>
            <pc:docMk/>
            <pc:sldMk cId="2197904834" sldId="260"/>
            <ac:picMk id="12" creationId="{0071C25D-8B7F-457E-88D8-FFC209D86FC9}"/>
          </ac:picMkLst>
        </pc:picChg>
        <pc:picChg chg="add del mod topLvl">
          <ac:chgData name="宰旼 申" userId="724677c1-5547-4c5c-87b5-51198281eb2f" providerId="ADAL" clId="{221593C2-4926-4898-B3AF-DA02D713A539}" dt="2022-03-31T06:33:19.401" v="2172" actId="478"/>
          <ac:picMkLst>
            <pc:docMk/>
            <pc:sldMk cId="2197904834" sldId="260"/>
            <ac:picMk id="12" creationId="{8F27B139-C564-43AC-8F19-76E1854B7E12}"/>
          </ac:picMkLst>
        </pc:picChg>
        <pc:picChg chg="del mod">
          <ac:chgData name="宰旼 申" userId="724677c1-5547-4c5c-87b5-51198281eb2f" providerId="ADAL" clId="{221593C2-4926-4898-B3AF-DA02D713A539}" dt="2022-03-31T06:37:49.693" v="2187" actId="478"/>
          <ac:picMkLst>
            <pc:docMk/>
            <pc:sldMk cId="2197904834" sldId="260"/>
            <ac:picMk id="13" creationId="{E5332023-4746-427F-A6BB-7B0D38678B51}"/>
          </ac:picMkLst>
        </pc:picChg>
        <pc:picChg chg="del mod">
          <ac:chgData name="宰旼 申" userId="724677c1-5547-4c5c-87b5-51198281eb2f" providerId="ADAL" clId="{221593C2-4926-4898-B3AF-DA02D713A539}" dt="2022-03-31T06:37:49.693" v="2187" actId="478"/>
          <ac:picMkLst>
            <pc:docMk/>
            <pc:sldMk cId="2197904834" sldId="260"/>
            <ac:picMk id="14" creationId="{1A4F14E3-814B-4C8B-9364-832A03A991DF}"/>
          </ac:picMkLst>
        </pc:picChg>
        <pc:picChg chg="add del mod">
          <ac:chgData name="宰旼 申" userId="724677c1-5547-4c5c-87b5-51198281eb2f" providerId="ADAL" clId="{221593C2-4926-4898-B3AF-DA02D713A539}" dt="2022-04-01T06:26:14.177" v="2398" actId="478"/>
          <ac:picMkLst>
            <pc:docMk/>
            <pc:sldMk cId="2197904834" sldId="260"/>
            <ac:picMk id="15" creationId="{088EAFC8-E544-40D0-870D-72732F5F16A9}"/>
          </ac:picMkLst>
        </pc:picChg>
        <pc:picChg chg="add del mod">
          <ac:chgData name="宰旼 申" userId="724677c1-5547-4c5c-87b5-51198281eb2f" providerId="ADAL" clId="{221593C2-4926-4898-B3AF-DA02D713A539}" dt="2022-04-01T06:25:32.600" v="2389" actId="478"/>
          <ac:picMkLst>
            <pc:docMk/>
            <pc:sldMk cId="2197904834" sldId="260"/>
            <ac:picMk id="16" creationId="{9D602E09-49D0-4055-A381-D9B294EC6F15}"/>
          </ac:picMkLst>
        </pc:picChg>
        <pc:picChg chg="add del mod topLvl">
          <ac:chgData name="宰旼 申" userId="724677c1-5547-4c5c-87b5-51198281eb2f" providerId="ADAL" clId="{221593C2-4926-4898-B3AF-DA02D713A539}" dt="2022-03-31T06:33:19.994" v="2173" actId="478"/>
          <ac:picMkLst>
            <pc:docMk/>
            <pc:sldMk cId="2197904834" sldId="260"/>
            <ac:picMk id="17" creationId="{65BC9CE7-1A85-4BC2-9487-4ECC511B27AE}"/>
          </ac:picMkLst>
        </pc:picChg>
        <pc:picChg chg="add del">
          <ac:chgData name="宰旼 申" userId="724677c1-5547-4c5c-87b5-51198281eb2f" providerId="ADAL" clId="{221593C2-4926-4898-B3AF-DA02D713A539}" dt="2022-03-31T06:33:13.138" v="2170"/>
          <ac:picMkLst>
            <pc:docMk/>
            <pc:sldMk cId="2197904834" sldId="260"/>
            <ac:picMk id="21" creationId="{819E9CE0-3A30-4B6D-A52F-F1D4E8727156}"/>
          </ac:picMkLst>
        </pc:picChg>
        <pc:picChg chg="add mod">
          <ac:chgData name="宰旼 申" userId="724677c1-5547-4c5c-87b5-51198281eb2f" providerId="ADAL" clId="{221593C2-4926-4898-B3AF-DA02D713A539}" dt="2022-04-01T06:26:32.558" v="2403" actId="1076"/>
          <ac:picMkLst>
            <pc:docMk/>
            <pc:sldMk cId="2197904834" sldId="260"/>
            <ac:picMk id="22" creationId="{D63FB33F-504F-46B9-9BE3-EBE9595503F4}"/>
          </ac:picMkLst>
        </pc:picChg>
        <pc:picChg chg="add del mod">
          <ac:chgData name="宰旼 申" userId="724677c1-5547-4c5c-87b5-51198281eb2f" providerId="ADAL" clId="{221593C2-4926-4898-B3AF-DA02D713A539}" dt="2022-04-01T06:24:35.977" v="2378" actId="478"/>
          <ac:picMkLst>
            <pc:docMk/>
            <pc:sldMk cId="2197904834" sldId="260"/>
            <ac:picMk id="23" creationId="{69E63CD7-D53E-4D76-816B-65A8787E6BDE}"/>
          </ac:picMkLst>
        </pc:picChg>
        <pc:picChg chg="add mod">
          <ac:chgData name="宰旼 申" userId="724677c1-5547-4c5c-87b5-51198281eb2f" providerId="ADAL" clId="{221593C2-4926-4898-B3AF-DA02D713A539}" dt="2022-04-01T06:26:32.558" v="2403" actId="1076"/>
          <ac:picMkLst>
            <pc:docMk/>
            <pc:sldMk cId="2197904834" sldId="260"/>
            <ac:picMk id="24" creationId="{071DD0DD-D3B4-4A8F-9076-FF1A38B9743F}"/>
          </ac:picMkLst>
        </pc:picChg>
        <pc:picChg chg="add del mod">
          <ac:chgData name="宰旼 申" userId="724677c1-5547-4c5c-87b5-51198281eb2f" providerId="ADAL" clId="{221593C2-4926-4898-B3AF-DA02D713A539}" dt="2022-04-01T06:25:22.520" v="2382" actId="478"/>
          <ac:picMkLst>
            <pc:docMk/>
            <pc:sldMk cId="2197904834" sldId="260"/>
            <ac:picMk id="25" creationId="{01B7E481-A883-4714-B771-2CEF40B12514}"/>
          </ac:picMkLst>
        </pc:picChg>
      </pc:sldChg>
      <pc:sldChg chg="add del">
        <pc:chgData name="宰旼 申" userId="724677c1-5547-4c5c-87b5-51198281eb2f" providerId="ADAL" clId="{221593C2-4926-4898-B3AF-DA02D713A539}" dt="2022-03-31T06:11:45.843" v="1440" actId="2696"/>
        <pc:sldMkLst>
          <pc:docMk/>
          <pc:sldMk cId="2660035861" sldId="261"/>
        </pc:sldMkLst>
      </pc:sldChg>
      <pc:sldChg chg="addSp delSp modSp add">
        <pc:chgData name="宰旼 申" userId="724677c1-5547-4c5c-87b5-51198281eb2f" providerId="ADAL" clId="{221593C2-4926-4898-B3AF-DA02D713A539}" dt="2022-04-01T06:29:41.328" v="2561" actId="1035"/>
        <pc:sldMkLst>
          <pc:docMk/>
          <pc:sldMk cId="3966194376" sldId="261"/>
        </pc:sldMkLst>
        <pc:spChg chg="add del mod">
          <ac:chgData name="宰旼 申" userId="724677c1-5547-4c5c-87b5-51198281eb2f" providerId="ADAL" clId="{221593C2-4926-4898-B3AF-DA02D713A539}" dt="2022-03-31T06:39:48.016" v="2234" actId="478"/>
          <ac:spMkLst>
            <pc:docMk/>
            <pc:sldMk cId="3966194376" sldId="261"/>
            <ac:spMk id="2" creationId="{C5526807-70A0-4B15-889C-7D8C2309B666}"/>
          </ac:spMkLst>
        </pc:spChg>
        <pc:spChg chg="del mod">
          <ac:chgData name="宰旼 申" userId="724677c1-5547-4c5c-87b5-51198281eb2f" providerId="ADAL" clId="{221593C2-4926-4898-B3AF-DA02D713A539}" dt="2022-03-31T06:40:20.184" v="2243" actId="478"/>
          <ac:spMkLst>
            <pc:docMk/>
            <pc:sldMk cId="3966194376" sldId="261"/>
            <ac:spMk id="4" creationId="{1512046C-3A97-4B9C-B2A0-E6946770281C}"/>
          </ac:spMkLst>
        </pc:spChg>
        <pc:spChg chg="add mod">
          <ac:chgData name="宰旼 申" userId="724677c1-5547-4c5c-87b5-51198281eb2f" providerId="ADAL" clId="{221593C2-4926-4898-B3AF-DA02D713A539}" dt="2022-03-31T08:09:02.583" v="2274" actId="20577"/>
          <ac:spMkLst>
            <pc:docMk/>
            <pc:sldMk cId="3966194376" sldId="261"/>
            <ac:spMk id="7" creationId="{B8C3D0B2-7EEF-48D4-B5E1-6E6185BB831F}"/>
          </ac:spMkLst>
        </pc:spChg>
        <pc:spChg chg="mod">
          <ac:chgData name="宰旼 申" userId="724677c1-5547-4c5c-87b5-51198281eb2f" providerId="ADAL" clId="{221593C2-4926-4898-B3AF-DA02D713A539}" dt="2022-03-31T06:16:01.995" v="1469" actId="20577"/>
          <ac:spMkLst>
            <pc:docMk/>
            <pc:sldMk cId="3966194376" sldId="261"/>
            <ac:spMk id="8" creationId="{0DFFDC2F-E679-4D7A-89D9-9F76F069B57B}"/>
          </ac:spMkLst>
        </pc:spChg>
        <pc:spChg chg="add mod">
          <ac:chgData name="宰旼 申" userId="724677c1-5547-4c5c-87b5-51198281eb2f" providerId="ADAL" clId="{221593C2-4926-4898-B3AF-DA02D713A539}" dt="2022-04-01T06:29:41.328" v="2561" actId="1035"/>
          <ac:spMkLst>
            <pc:docMk/>
            <pc:sldMk cId="3966194376" sldId="261"/>
            <ac:spMk id="9" creationId="{A4748DE1-F709-4E67-8922-91D07ACAE3CE}"/>
          </ac:spMkLst>
        </pc:spChg>
        <pc:spChg chg="add del mod">
          <ac:chgData name="宰旼 申" userId="724677c1-5547-4c5c-87b5-51198281eb2f" providerId="ADAL" clId="{221593C2-4926-4898-B3AF-DA02D713A539}" dt="2022-03-31T08:25:46.947" v="2366" actId="478"/>
          <ac:spMkLst>
            <pc:docMk/>
            <pc:sldMk cId="3966194376" sldId="261"/>
            <ac:spMk id="10" creationId="{1880B7C2-EA88-4B6A-B0D2-2D461980385B}"/>
          </ac:spMkLst>
        </pc:spChg>
        <pc:spChg chg="add del">
          <ac:chgData name="宰旼 申" userId="724677c1-5547-4c5c-87b5-51198281eb2f" providerId="ADAL" clId="{221593C2-4926-4898-B3AF-DA02D713A539}" dt="2022-03-31T08:09:13.741" v="2277"/>
          <ac:spMkLst>
            <pc:docMk/>
            <pc:sldMk cId="3966194376" sldId="261"/>
            <ac:spMk id="11" creationId="{7E803C10-4B50-4395-BACA-38417D0B418F}"/>
          </ac:spMkLst>
        </pc:spChg>
        <pc:spChg chg="add del">
          <ac:chgData name="宰旼 申" userId="724677c1-5547-4c5c-87b5-51198281eb2f" providerId="ADAL" clId="{221593C2-4926-4898-B3AF-DA02D713A539}" dt="2022-03-31T08:09:13.741" v="2277"/>
          <ac:spMkLst>
            <pc:docMk/>
            <pc:sldMk cId="3966194376" sldId="261"/>
            <ac:spMk id="12" creationId="{01D8DC58-012E-4841-AACB-F73951168EFB}"/>
          </ac:spMkLst>
        </pc:spChg>
        <pc:spChg chg="mod">
          <ac:chgData name="宰旼 申" userId="724677c1-5547-4c5c-87b5-51198281eb2f" providerId="ADAL" clId="{221593C2-4926-4898-B3AF-DA02D713A539}" dt="2022-03-31T06:39:38.746" v="2232" actId="20577"/>
          <ac:spMkLst>
            <pc:docMk/>
            <pc:sldMk cId="3966194376" sldId="261"/>
            <ac:spMk id="39" creationId="{FDABC6B4-CEA0-4874-81A6-66C0D23561C7}"/>
          </ac:spMkLst>
        </pc:spChg>
        <pc:picChg chg="add del mod">
          <ac:chgData name="宰旼 申" userId="724677c1-5547-4c5c-87b5-51198281eb2f" providerId="ADAL" clId="{221593C2-4926-4898-B3AF-DA02D713A539}" dt="2022-03-31T06:39:46.448" v="2233" actId="478"/>
          <ac:picMkLst>
            <pc:docMk/>
            <pc:sldMk cId="3966194376" sldId="261"/>
            <ac:picMk id="5" creationId="{F4552814-1C8A-43B7-A07B-7FEEBAE19FCA}"/>
          </ac:picMkLst>
        </pc:picChg>
      </pc:sldChg>
      <pc:sldChg chg="addSp delSp modSp add">
        <pc:chgData name="宰旼 申" userId="724677c1-5547-4c5c-87b5-51198281eb2f" providerId="ADAL" clId="{221593C2-4926-4898-B3AF-DA02D713A539}" dt="2022-03-31T08:26:18.922" v="2373"/>
        <pc:sldMkLst>
          <pc:docMk/>
          <pc:sldMk cId="3013791724" sldId="262"/>
        </pc:sldMkLst>
        <pc:spChg chg="mod">
          <ac:chgData name="宰旼 申" userId="724677c1-5547-4c5c-87b5-51198281eb2f" providerId="ADAL" clId="{221593C2-4926-4898-B3AF-DA02D713A539}" dt="2022-03-31T08:16:26.619" v="2328" actId="164"/>
          <ac:spMkLst>
            <pc:docMk/>
            <pc:sldMk cId="3013791724" sldId="262"/>
            <ac:spMk id="3" creationId="{CC15FCEF-D186-4ABA-ADAD-C40E12B811F4}"/>
          </ac:spMkLst>
        </pc:spChg>
        <pc:spChg chg="del">
          <ac:chgData name="宰旼 申" userId="724677c1-5547-4c5c-87b5-51198281eb2f" providerId="ADAL" clId="{221593C2-4926-4898-B3AF-DA02D713A539}" dt="2022-03-31T08:16:47.240" v="2331" actId="478"/>
          <ac:spMkLst>
            <pc:docMk/>
            <pc:sldMk cId="3013791724" sldId="262"/>
            <ac:spMk id="5" creationId="{53CE2D70-6F08-43F4-AE99-5A00AF2E4F98}"/>
          </ac:spMkLst>
        </pc:spChg>
        <pc:spChg chg="add del">
          <ac:chgData name="宰旼 申" userId="724677c1-5547-4c5c-87b5-51198281eb2f" providerId="ADAL" clId="{221593C2-4926-4898-B3AF-DA02D713A539}" dt="2022-03-31T08:17:13.528" v="2338"/>
          <ac:spMkLst>
            <pc:docMk/>
            <pc:sldMk cId="3013791724" sldId="262"/>
            <ac:spMk id="6" creationId="{A5FC095C-1639-4952-81B5-E5AB4D8C2C87}"/>
          </ac:spMkLst>
        </pc:spChg>
        <pc:spChg chg="add mod">
          <ac:chgData name="宰旼 申" userId="724677c1-5547-4c5c-87b5-51198281eb2f" providerId="ADAL" clId="{221593C2-4926-4898-B3AF-DA02D713A539}" dt="2022-03-31T08:24:25.653" v="2364" actId="164"/>
          <ac:spMkLst>
            <pc:docMk/>
            <pc:sldMk cId="3013791724" sldId="262"/>
            <ac:spMk id="7" creationId="{476A9397-CF20-4695-A0A8-33ACC25D5ECC}"/>
          </ac:spMkLst>
        </pc:spChg>
        <pc:spChg chg="del mod">
          <ac:chgData name="宰旼 申" userId="724677c1-5547-4c5c-87b5-51198281eb2f" providerId="ADAL" clId="{221593C2-4926-4898-B3AF-DA02D713A539}" dt="2022-03-31T08:26:18.443" v="2372" actId="478"/>
          <ac:spMkLst>
            <pc:docMk/>
            <pc:sldMk cId="3013791724" sldId="262"/>
            <ac:spMk id="20" creationId="{0A9DE200-F426-4A5C-9101-DB18AD818C1B}"/>
          </ac:spMkLst>
        </pc:spChg>
        <pc:spChg chg="add">
          <ac:chgData name="宰旼 申" userId="724677c1-5547-4c5c-87b5-51198281eb2f" providerId="ADAL" clId="{221593C2-4926-4898-B3AF-DA02D713A539}" dt="2022-03-31T08:26:18.922" v="2373"/>
          <ac:spMkLst>
            <pc:docMk/>
            <pc:sldMk cId="3013791724" sldId="262"/>
            <ac:spMk id="23" creationId="{6969E5E7-769B-46F6-8A3D-EF6FD6938FFB}"/>
          </ac:spMkLst>
        </pc:spChg>
        <pc:grpChg chg="del">
          <ac:chgData name="宰旼 申" userId="724677c1-5547-4c5c-87b5-51198281eb2f" providerId="ADAL" clId="{221593C2-4926-4898-B3AF-DA02D713A539}" dt="2022-03-31T08:15:47.415" v="2298" actId="478"/>
          <ac:grpSpMkLst>
            <pc:docMk/>
            <pc:sldMk cId="3013791724" sldId="262"/>
            <ac:grpSpMk id="2" creationId="{07D7FE88-8C15-45EC-B403-DC81B50A5985}"/>
          </ac:grpSpMkLst>
        </pc:grpChg>
        <pc:grpChg chg="add mod">
          <ac:chgData name="宰旼 申" userId="724677c1-5547-4c5c-87b5-51198281eb2f" providerId="ADAL" clId="{221593C2-4926-4898-B3AF-DA02D713A539}" dt="2022-03-31T08:24:22.697" v="2363" actId="1076"/>
          <ac:grpSpMkLst>
            <pc:docMk/>
            <pc:sldMk cId="3013791724" sldId="262"/>
            <ac:grpSpMk id="4" creationId="{9F749DEC-B8C3-41ED-BAC2-536FA848FCC2}"/>
          </ac:grpSpMkLst>
        </pc:grpChg>
        <pc:grpChg chg="add mod">
          <ac:chgData name="宰旼 申" userId="724677c1-5547-4c5c-87b5-51198281eb2f" providerId="ADAL" clId="{221593C2-4926-4898-B3AF-DA02D713A539}" dt="2022-03-31T08:24:25.653" v="2364" actId="164"/>
          <ac:grpSpMkLst>
            <pc:docMk/>
            <pc:sldMk cId="3013791724" sldId="262"/>
            <ac:grpSpMk id="9" creationId="{3544609D-6269-4B73-B171-4E510091B176}"/>
          </ac:grpSpMkLst>
        </pc:grpChg>
        <pc:picChg chg="del">
          <ac:chgData name="宰旼 申" userId="724677c1-5547-4c5c-87b5-51198281eb2f" providerId="ADAL" clId="{221593C2-4926-4898-B3AF-DA02D713A539}" dt="2022-03-31T08:15:49.664" v="2300" actId="478"/>
          <ac:picMkLst>
            <pc:docMk/>
            <pc:sldMk cId="3013791724" sldId="262"/>
            <ac:picMk id="13" creationId="{E5332023-4746-427F-A6BB-7B0D38678B51}"/>
          </ac:picMkLst>
        </pc:picChg>
        <pc:picChg chg="del">
          <ac:chgData name="宰旼 申" userId="724677c1-5547-4c5c-87b5-51198281eb2f" providerId="ADAL" clId="{221593C2-4926-4898-B3AF-DA02D713A539}" dt="2022-03-31T08:15:48.913" v="2299" actId="478"/>
          <ac:picMkLst>
            <pc:docMk/>
            <pc:sldMk cId="3013791724" sldId="262"/>
            <ac:picMk id="14" creationId="{1A4F14E3-814B-4C8B-9364-832A03A991DF}"/>
          </ac:picMkLst>
        </pc:picChg>
        <pc:picChg chg="del">
          <ac:chgData name="宰旼 申" userId="724677c1-5547-4c5c-87b5-51198281eb2f" providerId="ADAL" clId="{221593C2-4926-4898-B3AF-DA02D713A539}" dt="2022-03-31T08:15:50.642" v="2301" actId="478"/>
          <ac:picMkLst>
            <pc:docMk/>
            <pc:sldMk cId="3013791724" sldId="262"/>
            <ac:picMk id="15" creationId="{088EAFC8-E544-40D0-870D-72732F5F16A9}"/>
          </ac:picMkLst>
        </pc:picChg>
        <pc:picChg chg="del">
          <ac:chgData name="宰旼 申" userId="724677c1-5547-4c5c-87b5-51198281eb2f" providerId="ADAL" clId="{221593C2-4926-4898-B3AF-DA02D713A539}" dt="2022-03-31T08:15:50.663" v="2302" actId="478"/>
          <ac:picMkLst>
            <pc:docMk/>
            <pc:sldMk cId="3013791724" sldId="262"/>
            <ac:picMk id="16" creationId="{9D602E09-49D0-4055-A381-D9B294EC6F15}"/>
          </ac:picMkLst>
        </pc:picChg>
        <pc:picChg chg="add mod">
          <ac:chgData name="宰旼 申" userId="724677c1-5547-4c5c-87b5-51198281eb2f" providerId="ADAL" clId="{221593C2-4926-4898-B3AF-DA02D713A539}" dt="2022-03-31T08:16:26.619" v="2328" actId="164"/>
          <ac:picMkLst>
            <pc:docMk/>
            <pc:sldMk cId="3013791724" sldId="262"/>
            <ac:picMk id="21" creationId="{1ADB5338-BA87-4F63-9226-DE836E1FD975}"/>
          </ac:picMkLst>
        </pc:picChg>
        <pc:picChg chg="add mod modCrop">
          <ac:chgData name="宰旼 申" userId="724677c1-5547-4c5c-87b5-51198281eb2f" providerId="ADAL" clId="{221593C2-4926-4898-B3AF-DA02D713A539}" dt="2022-03-31T08:24:25.653" v="2364" actId="164"/>
          <ac:picMkLst>
            <pc:docMk/>
            <pc:sldMk cId="3013791724" sldId="262"/>
            <ac:picMk id="22" creationId="{4D7EB5F4-26DF-409A-80B0-931EFBA1238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4275402" cy="33795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588628" y="0"/>
            <a:ext cx="4275402" cy="337958"/>
          </a:xfrm>
          <a:prstGeom prst="rect">
            <a:avLst/>
          </a:prstGeom>
        </p:spPr>
        <p:txBody>
          <a:bodyPr vert="horz" lIns="91440" tIns="45720" rIns="91440" bIns="45720" rtlCol="0"/>
          <a:lstStyle>
            <a:lvl1pPr algn="r">
              <a:defRPr sz="1200"/>
            </a:lvl1pPr>
          </a:lstStyle>
          <a:p>
            <a:fld id="{6CB7BB9B-7182-488A-BE3D-75EA631DA27E}" type="datetimeFigureOut">
              <a:rPr kumimoji="1" lang="ja-JP" altLang="en-US" smtClean="0"/>
              <a:t>2022/7/5</a:t>
            </a:fld>
            <a:endParaRPr kumimoji="1" lang="ja-JP" altLang="en-US"/>
          </a:p>
        </p:txBody>
      </p:sp>
      <p:sp>
        <p:nvSpPr>
          <p:cNvPr id="4" name="フッター プレースホルダー 3"/>
          <p:cNvSpPr>
            <a:spLocks noGrp="1"/>
          </p:cNvSpPr>
          <p:nvPr>
            <p:ph type="ftr" sz="quarter" idx="2"/>
          </p:nvPr>
        </p:nvSpPr>
        <p:spPr>
          <a:xfrm>
            <a:off x="0" y="6397806"/>
            <a:ext cx="4275402" cy="33795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588628" y="6397806"/>
            <a:ext cx="4275402" cy="337957"/>
          </a:xfrm>
          <a:prstGeom prst="rect">
            <a:avLst/>
          </a:prstGeom>
        </p:spPr>
        <p:txBody>
          <a:bodyPr vert="horz" lIns="91440" tIns="45720" rIns="91440" bIns="45720" rtlCol="0" anchor="b"/>
          <a:lstStyle>
            <a:lvl1pPr algn="r">
              <a:defRPr sz="1200"/>
            </a:lvl1pPr>
          </a:lstStyle>
          <a:p>
            <a:fld id="{4F7F7499-CC9A-4169-8C40-AA99F110C6D8}" type="slidenum">
              <a:rPr kumimoji="1" lang="ja-JP" altLang="en-US" smtClean="0"/>
              <a:t>‹#›</a:t>
            </a:fld>
            <a:endParaRPr kumimoji="1" lang="ja-JP" altLang="en-US"/>
          </a:p>
        </p:txBody>
      </p:sp>
    </p:spTree>
    <p:extLst>
      <p:ext uri="{BB962C8B-B14F-4D97-AF65-F5344CB8AC3E}">
        <p14:creationId xmlns:p14="http://schemas.microsoft.com/office/powerpoint/2010/main" val="18983012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4275138" cy="33813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588000" y="0"/>
            <a:ext cx="4276725" cy="338138"/>
          </a:xfrm>
          <a:prstGeom prst="rect">
            <a:avLst/>
          </a:prstGeom>
        </p:spPr>
        <p:txBody>
          <a:bodyPr vert="horz" lIns="91440" tIns="45720" rIns="91440" bIns="45720" rtlCol="0"/>
          <a:lstStyle>
            <a:lvl1pPr algn="r">
              <a:defRPr sz="1200"/>
            </a:lvl1pPr>
          </a:lstStyle>
          <a:p>
            <a:fld id="{9E4936B2-4F1F-49B2-A200-0DA11A3EC907}" type="datetimeFigureOut">
              <a:rPr kumimoji="1" lang="ja-JP" altLang="en-US" smtClean="0"/>
              <a:t>2022/7/5</a:t>
            </a:fld>
            <a:endParaRPr kumimoji="1" lang="ja-JP" altLang="en-US"/>
          </a:p>
        </p:txBody>
      </p:sp>
      <p:sp>
        <p:nvSpPr>
          <p:cNvPr id="4" name="スライド イメージ プレースホルダー 3"/>
          <p:cNvSpPr>
            <a:spLocks noGrp="1" noRot="1" noChangeAspect="1"/>
          </p:cNvSpPr>
          <p:nvPr>
            <p:ph type="sldImg" idx="2"/>
          </p:nvPr>
        </p:nvSpPr>
        <p:spPr>
          <a:xfrm>
            <a:off x="2913063" y="841375"/>
            <a:ext cx="4041775" cy="22733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87425" y="3241675"/>
            <a:ext cx="7893050" cy="2652713"/>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397625"/>
            <a:ext cx="4275138" cy="33813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588000" y="6397625"/>
            <a:ext cx="4276725" cy="338138"/>
          </a:xfrm>
          <a:prstGeom prst="rect">
            <a:avLst/>
          </a:prstGeom>
        </p:spPr>
        <p:txBody>
          <a:bodyPr vert="horz" lIns="91440" tIns="45720" rIns="91440" bIns="45720" rtlCol="0" anchor="b"/>
          <a:lstStyle>
            <a:lvl1pPr algn="r">
              <a:defRPr sz="1200"/>
            </a:lvl1pPr>
          </a:lstStyle>
          <a:p>
            <a:fld id="{8A4E3F03-C316-469C-8854-EEE389845ABF}" type="slidenum">
              <a:rPr kumimoji="1" lang="ja-JP" altLang="en-US" smtClean="0"/>
              <a:t>‹#›</a:t>
            </a:fld>
            <a:endParaRPr kumimoji="1" lang="ja-JP" altLang="en-US"/>
          </a:p>
        </p:txBody>
      </p:sp>
    </p:spTree>
    <p:extLst>
      <p:ext uri="{BB962C8B-B14F-4D97-AF65-F5344CB8AC3E}">
        <p14:creationId xmlns:p14="http://schemas.microsoft.com/office/powerpoint/2010/main" val="264762628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BEC85F-DB34-4806-A6FE-D83F17D1480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2371F5F-C401-420E-83BF-C336EE2A9E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0020429-C9D7-40F0-9375-E05B55747220}"/>
              </a:ext>
            </a:extLst>
          </p:cNvPr>
          <p:cNvSpPr>
            <a:spLocks noGrp="1"/>
          </p:cNvSpPr>
          <p:nvPr>
            <p:ph type="dt" sz="half" idx="10"/>
          </p:nvPr>
        </p:nvSpPr>
        <p:spPr/>
        <p:txBody>
          <a:bodyPr/>
          <a:lstStyle/>
          <a:p>
            <a:fld id="{C88CAB6E-1791-4AAE-AAD4-9447A1443077}" type="datetime1">
              <a:rPr kumimoji="1" lang="ja-JP" altLang="en-US" smtClean="0"/>
              <a:t>2022/7/5</a:t>
            </a:fld>
            <a:endParaRPr kumimoji="1" lang="ja-JP" altLang="en-US"/>
          </a:p>
        </p:txBody>
      </p:sp>
      <p:sp>
        <p:nvSpPr>
          <p:cNvPr id="5" name="フッター プレースホルダー 4">
            <a:extLst>
              <a:ext uri="{FF2B5EF4-FFF2-40B4-BE49-F238E27FC236}">
                <a16:creationId xmlns:a16="http://schemas.microsoft.com/office/drawing/2014/main" id="{F52A2E0E-FFAC-408F-8F46-8CD2C38E2F2B}"/>
              </a:ext>
            </a:extLst>
          </p:cNvPr>
          <p:cNvSpPr>
            <a:spLocks noGrp="1"/>
          </p:cNvSpPr>
          <p:nvPr>
            <p:ph type="ftr" sz="quarter" idx="11"/>
          </p:nvPr>
        </p:nvSpPr>
        <p:spPr/>
        <p:txBody>
          <a:bodyPr/>
          <a:lstStyle/>
          <a:p>
            <a:r>
              <a:rPr kumimoji="1" lang="ja-JP" altLang="en-US" dirty="0"/>
              <a:t>１</a:t>
            </a:r>
          </a:p>
        </p:txBody>
      </p:sp>
      <p:sp>
        <p:nvSpPr>
          <p:cNvPr id="6" name="スライド番号プレースホルダー 5">
            <a:extLst>
              <a:ext uri="{FF2B5EF4-FFF2-40B4-BE49-F238E27FC236}">
                <a16:creationId xmlns:a16="http://schemas.microsoft.com/office/drawing/2014/main" id="{DC5588C4-41A9-4530-AF52-4227C0856394}"/>
              </a:ext>
            </a:extLst>
          </p:cNvPr>
          <p:cNvSpPr>
            <a:spLocks noGrp="1"/>
          </p:cNvSpPr>
          <p:nvPr>
            <p:ph type="sldNum" sz="quarter" idx="12"/>
          </p:nvPr>
        </p:nvSpPr>
        <p:spPr/>
        <p:txBody>
          <a:bodyPr/>
          <a:lstStyle/>
          <a:p>
            <a:fld id="{27E11864-3628-44A7-BF69-8A212556ED33}" type="slidenum">
              <a:rPr kumimoji="1" lang="ja-JP" altLang="en-US" smtClean="0"/>
              <a:t>‹#›</a:t>
            </a:fld>
            <a:endParaRPr kumimoji="1" lang="ja-JP" altLang="en-US"/>
          </a:p>
        </p:txBody>
      </p:sp>
    </p:spTree>
    <p:extLst>
      <p:ext uri="{BB962C8B-B14F-4D97-AF65-F5344CB8AC3E}">
        <p14:creationId xmlns:p14="http://schemas.microsoft.com/office/powerpoint/2010/main" val="1583989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E8B4EF-B577-41FA-A4DA-C81EA51E90B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008E574-5B54-4C64-B432-5DC61913BDB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09799B0-97A7-4523-8B01-16A4CCA660BE}"/>
              </a:ext>
            </a:extLst>
          </p:cNvPr>
          <p:cNvSpPr>
            <a:spLocks noGrp="1"/>
          </p:cNvSpPr>
          <p:nvPr>
            <p:ph type="dt" sz="half" idx="10"/>
          </p:nvPr>
        </p:nvSpPr>
        <p:spPr/>
        <p:txBody>
          <a:bodyPr/>
          <a:lstStyle/>
          <a:p>
            <a:fld id="{EBB2373C-2FA3-4B7F-94E4-AE62F097ACBC}" type="datetime1">
              <a:rPr kumimoji="1" lang="ja-JP" altLang="en-US" smtClean="0"/>
              <a:t>2022/7/5</a:t>
            </a:fld>
            <a:endParaRPr kumimoji="1" lang="ja-JP" altLang="en-US"/>
          </a:p>
        </p:txBody>
      </p:sp>
      <p:sp>
        <p:nvSpPr>
          <p:cNvPr id="5" name="フッター プレースホルダー 4">
            <a:extLst>
              <a:ext uri="{FF2B5EF4-FFF2-40B4-BE49-F238E27FC236}">
                <a16:creationId xmlns:a16="http://schemas.microsoft.com/office/drawing/2014/main" id="{04FBA315-4988-4F78-B718-A786DFD65CEA}"/>
              </a:ext>
            </a:extLst>
          </p:cNvPr>
          <p:cNvSpPr>
            <a:spLocks noGrp="1"/>
          </p:cNvSpPr>
          <p:nvPr>
            <p:ph type="ftr" sz="quarter" idx="11"/>
          </p:nvPr>
        </p:nvSpPr>
        <p:spPr/>
        <p:txBody>
          <a:bodyPr/>
          <a:lstStyle/>
          <a:p>
            <a:r>
              <a:rPr kumimoji="1" lang="ja-JP" altLang="en-US"/>
              <a:t>１</a:t>
            </a:r>
          </a:p>
        </p:txBody>
      </p:sp>
      <p:sp>
        <p:nvSpPr>
          <p:cNvPr id="6" name="スライド番号プレースホルダー 5">
            <a:extLst>
              <a:ext uri="{FF2B5EF4-FFF2-40B4-BE49-F238E27FC236}">
                <a16:creationId xmlns:a16="http://schemas.microsoft.com/office/drawing/2014/main" id="{9949EBF0-3279-4A6E-B5A2-EEB3B0E4AFB8}"/>
              </a:ext>
            </a:extLst>
          </p:cNvPr>
          <p:cNvSpPr>
            <a:spLocks noGrp="1"/>
          </p:cNvSpPr>
          <p:nvPr>
            <p:ph type="sldNum" sz="quarter" idx="12"/>
          </p:nvPr>
        </p:nvSpPr>
        <p:spPr/>
        <p:txBody>
          <a:bodyPr/>
          <a:lstStyle/>
          <a:p>
            <a:fld id="{27E11864-3628-44A7-BF69-8A212556ED33}" type="slidenum">
              <a:rPr kumimoji="1" lang="ja-JP" altLang="en-US" smtClean="0"/>
              <a:t>‹#›</a:t>
            </a:fld>
            <a:endParaRPr kumimoji="1" lang="ja-JP" altLang="en-US"/>
          </a:p>
        </p:txBody>
      </p:sp>
    </p:spTree>
    <p:extLst>
      <p:ext uri="{BB962C8B-B14F-4D97-AF65-F5344CB8AC3E}">
        <p14:creationId xmlns:p14="http://schemas.microsoft.com/office/powerpoint/2010/main" val="3326950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F210020-5E4F-4ECA-841B-9F8E8213566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5C658A5-1F32-47EA-B5B6-C0BEEF02E4A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59AA31E-302B-4733-833D-E6933C1A6F02}"/>
              </a:ext>
            </a:extLst>
          </p:cNvPr>
          <p:cNvSpPr>
            <a:spLocks noGrp="1"/>
          </p:cNvSpPr>
          <p:nvPr>
            <p:ph type="dt" sz="half" idx="10"/>
          </p:nvPr>
        </p:nvSpPr>
        <p:spPr/>
        <p:txBody>
          <a:bodyPr/>
          <a:lstStyle/>
          <a:p>
            <a:fld id="{4D6625D5-B734-4054-9894-26503AB498A6}" type="datetime1">
              <a:rPr kumimoji="1" lang="ja-JP" altLang="en-US" smtClean="0"/>
              <a:t>2022/7/5</a:t>
            </a:fld>
            <a:endParaRPr kumimoji="1" lang="ja-JP" altLang="en-US"/>
          </a:p>
        </p:txBody>
      </p:sp>
      <p:sp>
        <p:nvSpPr>
          <p:cNvPr id="5" name="フッター プレースホルダー 4">
            <a:extLst>
              <a:ext uri="{FF2B5EF4-FFF2-40B4-BE49-F238E27FC236}">
                <a16:creationId xmlns:a16="http://schemas.microsoft.com/office/drawing/2014/main" id="{3C22C7B9-5077-4ECC-A1D4-2BDEBE84B5CF}"/>
              </a:ext>
            </a:extLst>
          </p:cNvPr>
          <p:cNvSpPr>
            <a:spLocks noGrp="1"/>
          </p:cNvSpPr>
          <p:nvPr>
            <p:ph type="ftr" sz="quarter" idx="11"/>
          </p:nvPr>
        </p:nvSpPr>
        <p:spPr/>
        <p:txBody>
          <a:bodyPr/>
          <a:lstStyle/>
          <a:p>
            <a:r>
              <a:rPr kumimoji="1" lang="ja-JP" altLang="en-US"/>
              <a:t>１</a:t>
            </a:r>
          </a:p>
        </p:txBody>
      </p:sp>
      <p:sp>
        <p:nvSpPr>
          <p:cNvPr id="6" name="スライド番号プレースホルダー 5">
            <a:extLst>
              <a:ext uri="{FF2B5EF4-FFF2-40B4-BE49-F238E27FC236}">
                <a16:creationId xmlns:a16="http://schemas.microsoft.com/office/drawing/2014/main" id="{3473F7BD-54AD-48E4-98D3-9B09DF0DAC6D}"/>
              </a:ext>
            </a:extLst>
          </p:cNvPr>
          <p:cNvSpPr>
            <a:spLocks noGrp="1"/>
          </p:cNvSpPr>
          <p:nvPr>
            <p:ph type="sldNum" sz="quarter" idx="12"/>
          </p:nvPr>
        </p:nvSpPr>
        <p:spPr/>
        <p:txBody>
          <a:bodyPr/>
          <a:lstStyle/>
          <a:p>
            <a:fld id="{27E11864-3628-44A7-BF69-8A212556ED33}" type="slidenum">
              <a:rPr kumimoji="1" lang="ja-JP" altLang="en-US" smtClean="0"/>
              <a:t>‹#›</a:t>
            </a:fld>
            <a:endParaRPr kumimoji="1" lang="ja-JP" altLang="en-US"/>
          </a:p>
        </p:txBody>
      </p:sp>
    </p:spTree>
    <p:extLst>
      <p:ext uri="{BB962C8B-B14F-4D97-AF65-F5344CB8AC3E}">
        <p14:creationId xmlns:p14="http://schemas.microsoft.com/office/powerpoint/2010/main" val="2219938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57F2A8-E1D1-4B8B-B8E0-15DB5C8BBC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E7F0A99-5956-41F9-A6F2-78873ED63F2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24E7B8D-B260-4B89-8F65-5886E431C611}"/>
              </a:ext>
            </a:extLst>
          </p:cNvPr>
          <p:cNvSpPr>
            <a:spLocks noGrp="1"/>
          </p:cNvSpPr>
          <p:nvPr>
            <p:ph type="dt" sz="half" idx="10"/>
          </p:nvPr>
        </p:nvSpPr>
        <p:spPr/>
        <p:txBody>
          <a:bodyPr/>
          <a:lstStyle/>
          <a:p>
            <a:fld id="{1E508F9F-3C8E-4F98-940E-898504C3BCDA}" type="datetime1">
              <a:rPr kumimoji="1" lang="ja-JP" altLang="en-US" smtClean="0"/>
              <a:t>2022/7/5</a:t>
            </a:fld>
            <a:endParaRPr kumimoji="1" lang="ja-JP" altLang="en-US"/>
          </a:p>
        </p:txBody>
      </p:sp>
      <p:sp>
        <p:nvSpPr>
          <p:cNvPr id="5" name="フッター プレースホルダー 4">
            <a:extLst>
              <a:ext uri="{FF2B5EF4-FFF2-40B4-BE49-F238E27FC236}">
                <a16:creationId xmlns:a16="http://schemas.microsoft.com/office/drawing/2014/main" id="{AC698DE1-6110-48F2-B3ED-26609702A9DD}"/>
              </a:ext>
            </a:extLst>
          </p:cNvPr>
          <p:cNvSpPr>
            <a:spLocks noGrp="1"/>
          </p:cNvSpPr>
          <p:nvPr>
            <p:ph type="ftr" sz="quarter" idx="11"/>
          </p:nvPr>
        </p:nvSpPr>
        <p:spPr/>
        <p:txBody>
          <a:bodyPr/>
          <a:lstStyle/>
          <a:p>
            <a:r>
              <a:rPr kumimoji="1" lang="ja-JP" altLang="en-US"/>
              <a:t>１</a:t>
            </a:r>
          </a:p>
        </p:txBody>
      </p:sp>
      <p:sp>
        <p:nvSpPr>
          <p:cNvPr id="6" name="スライド番号プレースホルダー 5">
            <a:extLst>
              <a:ext uri="{FF2B5EF4-FFF2-40B4-BE49-F238E27FC236}">
                <a16:creationId xmlns:a16="http://schemas.microsoft.com/office/drawing/2014/main" id="{658B76C2-3711-42A8-937B-CA1E8E28A425}"/>
              </a:ext>
            </a:extLst>
          </p:cNvPr>
          <p:cNvSpPr>
            <a:spLocks noGrp="1"/>
          </p:cNvSpPr>
          <p:nvPr>
            <p:ph type="sldNum" sz="quarter" idx="12"/>
          </p:nvPr>
        </p:nvSpPr>
        <p:spPr/>
        <p:txBody>
          <a:bodyPr/>
          <a:lstStyle/>
          <a:p>
            <a:fld id="{27E11864-3628-44A7-BF69-8A212556ED33}" type="slidenum">
              <a:rPr kumimoji="1" lang="ja-JP" altLang="en-US" smtClean="0"/>
              <a:t>‹#›</a:t>
            </a:fld>
            <a:endParaRPr kumimoji="1" lang="ja-JP" altLang="en-US"/>
          </a:p>
        </p:txBody>
      </p:sp>
    </p:spTree>
    <p:extLst>
      <p:ext uri="{BB962C8B-B14F-4D97-AF65-F5344CB8AC3E}">
        <p14:creationId xmlns:p14="http://schemas.microsoft.com/office/powerpoint/2010/main" val="4017395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221A34-DB3E-4B9E-892D-ECE747D1E90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0376008-1ABE-4FCC-AB41-6EFF26F6E0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E857075-CED7-4E14-88D1-1D68C89F6C6D}"/>
              </a:ext>
            </a:extLst>
          </p:cNvPr>
          <p:cNvSpPr>
            <a:spLocks noGrp="1"/>
          </p:cNvSpPr>
          <p:nvPr>
            <p:ph type="dt" sz="half" idx="10"/>
          </p:nvPr>
        </p:nvSpPr>
        <p:spPr/>
        <p:txBody>
          <a:bodyPr/>
          <a:lstStyle/>
          <a:p>
            <a:fld id="{42A1DAF6-859E-4909-9CE6-EB2CCC38FDAA}" type="datetime1">
              <a:rPr kumimoji="1" lang="ja-JP" altLang="en-US" smtClean="0"/>
              <a:t>2022/7/5</a:t>
            </a:fld>
            <a:endParaRPr kumimoji="1" lang="ja-JP" altLang="en-US"/>
          </a:p>
        </p:txBody>
      </p:sp>
      <p:sp>
        <p:nvSpPr>
          <p:cNvPr id="5" name="フッター プレースホルダー 4">
            <a:extLst>
              <a:ext uri="{FF2B5EF4-FFF2-40B4-BE49-F238E27FC236}">
                <a16:creationId xmlns:a16="http://schemas.microsoft.com/office/drawing/2014/main" id="{C38F7282-AA2C-4CCA-AC4D-059750479A2F}"/>
              </a:ext>
            </a:extLst>
          </p:cNvPr>
          <p:cNvSpPr>
            <a:spLocks noGrp="1"/>
          </p:cNvSpPr>
          <p:nvPr>
            <p:ph type="ftr" sz="quarter" idx="11"/>
          </p:nvPr>
        </p:nvSpPr>
        <p:spPr/>
        <p:txBody>
          <a:bodyPr/>
          <a:lstStyle/>
          <a:p>
            <a:r>
              <a:rPr kumimoji="1" lang="ja-JP" altLang="en-US"/>
              <a:t>１</a:t>
            </a:r>
          </a:p>
        </p:txBody>
      </p:sp>
      <p:sp>
        <p:nvSpPr>
          <p:cNvPr id="6" name="スライド番号プレースホルダー 5">
            <a:extLst>
              <a:ext uri="{FF2B5EF4-FFF2-40B4-BE49-F238E27FC236}">
                <a16:creationId xmlns:a16="http://schemas.microsoft.com/office/drawing/2014/main" id="{0DE53BF9-887F-4432-B7DD-A77A59FEB038}"/>
              </a:ext>
            </a:extLst>
          </p:cNvPr>
          <p:cNvSpPr>
            <a:spLocks noGrp="1"/>
          </p:cNvSpPr>
          <p:nvPr>
            <p:ph type="sldNum" sz="quarter" idx="12"/>
          </p:nvPr>
        </p:nvSpPr>
        <p:spPr/>
        <p:txBody>
          <a:bodyPr/>
          <a:lstStyle/>
          <a:p>
            <a:fld id="{27E11864-3628-44A7-BF69-8A212556ED33}" type="slidenum">
              <a:rPr kumimoji="1" lang="ja-JP" altLang="en-US" smtClean="0"/>
              <a:t>‹#›</a:t>
            </a:fld>
            <a:endParaRPr kumimoji="1" lang="ja-JP" altLang="en-US"/>
          </a:p>
        </p:txBody>
      </p:sp>
    </p:spTree>
    <p:extLst>
      <p:ext uri="{BB962C8B-B14F-4D97-AF65-F5344CB8AC3E}">
        <p14:creationId xmlns:p14="http://schemas.microsoft.com/office/powerpoint/2010/main" val="597616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2F245-4F8E-49E1-A84A-544821FE29A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616C902-EC98-49FD-AA3D-46130F0BD5B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AC69811-CCCE-4B90-9D97-8965015FE45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8A6E69D-DA0A-42B0-966A-9A7AD56CAF16}"/>
              </a:ext>
            </a:extLst>
          </p:cNvPr>
          <p:cNvSpPr>
            <a:spLocks noGrp="1"/>
          </p:cNvSpPr>
          <p:nvPr>
            <p:ph type="dt" sz="half" idx="10"/>
          </p:nvPr>
        </p:nvSpPr>
        <p:spPr/>
        <p:txBody>
          <a:bodyPr/>
          <a:lstStyle/>
          <a:p>
            <a:fld id="{31A5275B-AB58-4A3F-9595-3F73B57E6F61}" type="datetime1">
              <a:rPr kumimoji="1" lang="ja-JP" altLang="en-US" smtClean="0"/>
              <a:t>2022/7/5</a:t>
            </a:fld>
            <a:endParaRPr kumimoji="1" lang="ja-JP" altLang="en-US"/>
          </a:p>
        </p:txBody>
      </p:sp>
      <p:sp>
        <p:nvSpPr>
          <p:cNvPr id="6" name="フッター プレースホルダー 5">
            <a:extLst>
              <a:ext uri="{FF2B5EF4-FFF2-40B4-BE49-F238E27FC236}">
                <a16:creationId xmlns:a16="http://schemas.microsoft.com/office/drawing/2014/main" id="{CEF8F8CD-4EC8-4BA6-9D93-0EA235B67630}"/>
              </a:ext>
            </a:extLst>
          </p:cNvPr>
          <p:cNvSpPr>
            <a:spLocks noGrp="1"/>
          </p:cNvSpPr>
          <p:nvPr>
            <p:ph type="ftr" sz="quarter" idx="11"/>
          </p:nvPr>
        </p:nvSpPr>
        <p:spPr/>
        <p:txBody>
          <a:bodyPr/>
          <a:lstStyle/>
          <a:p>
            <a:r>
              <a:rPr kumimoji="1" lang="ja-JP" altLang="en-US"/>
              <a:t>１</a:t>
            </a:r>
          </a:p>
        </p:txBody>
      </p:sp>
      <p:sp>
        <p:nvSpPr>
          <p:cNvPr id="7" name="スライド番号プレースホルダー 6">
            <a:extLst>
              <a:ext uri="{FF2B5EF4-FFF2-40B4-BE49-F238E27FC236}">
                <a16:creationId xmlns:a16="http://schemas.microsoft.com/office/drawing/2014/main" id="{1D1C8C86-151C-476E-B28E-FAC9B842EFD4}"/>
              </a:ext>
            </a:extLst>
          </p:cNvPr>
          <p:cNvSpPr>
            <a:spLocks noGrp="1"/>
          </p:cNvSpPr>
          <p:nvPr>
            <p:ph type="sldNum" sz="quarter" idx="12"/>
          </p:nvPr>
        </p:nvSpPr>
        <p:spPr/>
        <p:txBody>
          <a:bodyPr/>
          <a:lstStyle/>
          <a:p>
            <a:fld id="{27E11864-3628-44A7-BF69-8A212556ED33}" type="slidenum">
              <a:rPr kumimoji="1" lang="ja-JP" altLang="en-US" smtClean="0"/>
              <a:t>‹#›</a:t>
            </a:fld>
            <a:endParaRPr kumimoji="1" lang="ja-JP" altLang="en-US"/>
          </a:p>
        </p:txBody>
      </p:sp>
    </p:spTree>
    <p:extLst>
      <p:ext uri="{BB962C8B-B14F-4D97-AF65-F5344CB8AC3E}">
        <p14:creationId xmlns:p14="http://schemas.microsoft.com/office/powerpoint/2010/main" val="587443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2E4B98-50A5-41A1-BE77-CC00FDE790D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EFDAF71-5BF1-4B2E-9947-9E389D94BD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78545B2-3263-4F86-9FAF-8C12CEA5ECF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C1ED184-904C-4080-ABF4-C7AD109D55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B58C115-5F5A-4BDF-A7E8-F5F09C57719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1ED04C6-78B6-4C86-8119-BE918FACCEDB}"/>
              </a:ext>
            </a:extLst>
          </p:cNvPr>
          <p:cNvSpPr>
            <a:spLocks noGrp="1"/>
          </p:cNvSpPr>
          <p:nvPr>
            <p:ph type="dt" sz="half" idx="10"/>
          </p:nvPr>
        </p:nvSpPr>
        <p:spPr/>
        <p:txBody>
          <a:bodyPr/>
          <a:lstStyle/>
          <a:p>
            <a:fld id="{B301CB95-B0C0-4E2C-A635-B28C9A1415F9}" type="datetime1">
              <a:rPr kumimoji="1" lang="ja-JP" altLang="en-US" smtClean="0"/>
              <a:t>2022/7/5</a:t>
            </a:fld>
            <a:endParaRPr kumimoji="1" lang="ja-JP" altLang="en-US"/>
          </a:p>
        </p:txBody>
      </p:sp>
      <p:sp>
        <p:nvSpPr>
          <p:cNvPr id="8" name="フッター プレースホルダー 7">
            <a:extLst>
              <a:ext uri="{FF2B5EF4-FFF2-40B4-BE49-F238E27FC236}">
                <a16:creationId xmlns:a16="http://schemas.microsoft.com/office/drawing/2014/main" id="{5F40DFBB-1EBD-4265-A125-2E0EF685C254}"/>
              </a:ext>
            </a:extLst>
          </p:cNvPr>
          <p:cNvSpPr>
            <a:spLocks noGrp="1"/>
          </p:cNvSpPr>
          <p:nvPr>
            <p:ph type="ftr" sz="quarter" idx="11"/>
          </p:nvPr>
        </p:nvSpPr>
        <p:spPr/>
        <p:txBody>
          <a:bodyPr/>
          <a:lstStyle/>
          <a:p>
            <a:r>
              <a:rPr kumimoji="1" lang="ja-JP" altLang="en-US"/>
              <a:t>１</a:t>
            </a:r>
          </a:p>
        </p:txBody>
      </p:sp>
      <p:sp>
        <p:nvSpPr>
          <p:cNvPr id="9" name="スライド番号プレースホルダー 8">
            <a:extLst>
              <a:ext uri="{FF2B5EF4-FFF2-40B4-BE49-F238E27FC236}">
                <a16:creationId xmlns:a16="http://schemas.microsoft.com/office/drawing/2014/main" id="{911B0795-C3E1-45D3-882B-0215727826F7}"/>
              </a:ext>
            </a:extLst>
          </p:cNvPr>
          <p:cNvSpPr>
            <a:spLocks noGrp="1"/>
          </p:cNvSpPr>
          <p:nvPr>
            <p:ph type="sldNum" sz="quarter" idx="12"/>
          </p:nvPr>
        </p:nvSpPr>
        <p:spPr/>
        <p:txBody>
          <a:bodyPr/>
          <a:lstStyle/>
          <a:p>
            <a:fld id="{27E11864-3628-44A7-BF69-8A212556ED33}" type="slidenum">
              <a:rPr kumimoji="1" lang="ja-JP" altLang="en-US" smtClean="0"/>
              <a:t>‹#›</a:t>
            </a:fld>
            <a:endParaRPr kumimoji="1" lang="ja-JP" altLang="en-US"/>
          </a:p>
        </p:txBody>
      </p:sp>
    </p:spTree>
    <p:extLst>
      <p:ext uri="{BB962C8B-B14F-4D97-AF65-F5344CB8AC3E}">
        <p14:creationId xmlns:p14="http://schemas.microsoft.com/office/powerpoint/2010/main" val="3678673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1FFC6E-27FB-485E-9D12-17BD00F0357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D079AE4-B77F-47A1-990F-F8E7FB9147C1}"/>
              </a:ext>
            </a:extLst>
          </p:cNvPr>
          <p:cNvSpPr>
            <a:spLocks noGrp="1"/>
          </p:cNvSpPr>
          <p:nvPr>
            <p:ph type="dt" sz="half" idx="10"/>
          </p:nvPr>
        </p:nvSpPr>
        <p:spPr/>
        <p:txBody>
          <a:bodyPr/>
          <a:lstStyle/>
          <a:p>
            <a:fld id="{63EE1F0E-E675-4204-A379-B0E547B3FEEA}" type="datetime1">
              <a:rPr kumimoji="1" lang="ja-JP" altLang="en-US" smtClean="0"/>
              <a:t>2022/7/5</a:t>
            </a:fld>
            <a:endParaRPr kumimoji="1" lang="ja-JP" altLang="en-US"/>
          </a:p>
        </p:txBody>
      </p:sp>
      <p:sp>
        <p:nvSpPr>
          <p:cNvPr id="4" name="フッター プレースホルダー 3">
            <a:extLst>
              <a:ext uri="{FF2B5EF4-FFF2-40B4-BE49-F238E27FC236}">
                <a16:creationId xmlns:a16="http://schemas.microsoft.com/office/drawing/2014/main" id="{B06B4D75-FE87-4808-BD98-1E316CCC7F02}"/>
              </a:ext>
            </a:extLst>
          </p:cNvPr>
          <p:cNvSpPr>
            <a:spLocks noGrp="1"/>
          </p:cNvSpPr>
          <p:nvPr>
            <p:ph type="ftr" sz="quarter" idx="11"/>
          </p:nvPr>
        </p:nvSpPr>
        <p:spPr/>
        <p:txBody>
          <a:bodyPr/>
          <a:lstStyle/>
          <a:p>
            <a:r>
              <a:rPr kumimoji="1" lang="ja-JP" altLang="en-US"/>
              <a:t>１</a:t>
            </a:r>
          </a:p>
        </p:txBody>
      </p:sp>
      <p:sp>
        <p:nvSpPr>
          <p:cNvPr id="5" name="スライド番号プレースホルダー 4">
            <a:extLst>
              <a:ext uri="{FF2B5EF4-FFF2-40B4-BE49-F238E27FC236}">
                <a16:creationId xmlns:a16="http://schemas.microsoft.com/office/drawing/2014/main" id="{CF5E456E-6AFD-4B57-B133-76E64BC6C191}"/>
              </a:ext>
            </a:extLst>
          </p:cNvPr>
          <p:cNvSpPr>
            <a:spLocks noGrp="1"/>
          </p:cNvSpPr>
          <p:nvPr>
            <p:ph type="sldNum" sz="quarter" idx="12"/>
          </p:nvPr>
        </p:nvSpPr>
        <p:spPr/>
        <p:txBody>
          <a:bodyPr/>
          <a:lstStyle/>
          <a:p>
            <a:fld id="{27E11864-3628-44A7-BF69-8A212556ED33}" type="slidenum">
              <a:rPr kumimoji="1" lang="ja-JP" altLang="en-US" smtClean="0"/>
              <a:t>‹#›</a:t>
            </a:fld>
            <a:endParaRPr kumimoji="1" lang="ja-JP" altLang="en-US"/>
          </a:p>
        </p:txBody>
      </p:sp>
    </p:spTree>
    <p:extLst>
      <p:ext uri="{BB962C8B-B14F-4D97-AF65-F5344CB8AC3E}">
        <p14:creationId xmlns:p14="http://schemas.microsoft.com/office/powerpoint/2010/main" val="1204694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EC67FF2-3D81-4D15-9B12-8A4D83EBF10F}"/>
              </a:ext>
            </a:extLst>
          </p:cNvPr>
          <p:cNvSpPr>
            <a:spLocks noGrp="1"/>
          </p:cNvSpPr>
          <p:nvPr>
            <p:ph type="dt" sz="half" idx="10"/>
          </p:nvPr>
        </p:nvSpPr>
        <p:spPr/>
        <p:txBody>
          <a:bodyPr/>
          <a:lstStyle/>
          <a:p>
            <a:fld id="{7992353E-882B-4896-BC5F-D840C6467D69}" type="datetime1">
              <a:rPr kumimoji="1" lang="ja-JP" altLang="en-US" smtClean="0"/>
              <a:t>2022/7/5</a:t>
            </a:fld>
            <a:endParaRPr kumimoji="1" lang="ja-JP" altLang="en-US"/>
          </a:p>
        </p:txBody>
      </p:sp>
      <p:sp>
        <p:nvSpPr>
          <p:cNvPr id="3" name="フッター プレースホルダー 2">
            <a:extLst>
              <a:ext uri="{FF2B5EF4-FFF2-40B4-BE49-F238E27FC236}">
                <a16:creationId xmlns:a16="http://schemas.microsoft.com/office/drawing/2014/main" id="{F6BA5CDF-358E-4EEE-B645-6051BAE99E9B}"/>
              </a:ext>
            </a:extLst>
          </p:cNvPr>
          <p:cNvSpPr>
            <a:spLocks noGrp="1"/>
          </p:cNvSpPr>
          <p:nvPr>
            <p:ph type="ftr" sz="quarter" idx="11"/>
          </p:nvPr>
        </p:nvSpPr>
        <p:spPr/>
        <p:txBody>
          <a:bodyPr/>
          <a:lstStyle/>
          <a:p>
            <a:r>
              <a:rPr kumimoji="1" lang="ja-JP" altLang="en-US"/>
              <a:t>１</a:t>
            </a:r>
          </a:p>
        </p:txBody>
      </p:sp>
      <p:sp>
        <p:nvSpPr>
          <p:cNvPr id="4" name="スライド番号プレースホルダー 3">
            <a:extLst>
              <a:ext uri="{FF2B5EF4-FFF2-40B4-BE49-F238E27FC236}">
                <a16:creationId xmlns:a16="http://schemas.microsoft.com/office/drawing/2014/main" id="{C8FDD4D7-3E34-455F-ABF5-641F4698A08A}"/>
              </a:ext>
            </a:extLst>
          </p:cNvPr>
          <p:cNvSpPr>
            <a:spLocks noGrp="1"/>
          </p:cNvSpPr>
          <p:nvPr>
            <p:ph type="sldNum" sz="quarter" idx="12"/>
          </p:nvPr>
        </p:nvSpPr>
        <p:spPr/>
        <p:txBody>
          <a:bodyPr/>
          <a:lstStyle/>
          <a:p>
            <a:fld id="{27E11864-3628-44A7-BF69-8A212556ED33}" type="slidenum">
              <a:rPr kumimoji="1" lang="ja-JP" altLang="en-US" smtClean="0"/>
              <a:t>‹#›</a:t>
            </a:fld>
            <a:endParaRPr kumimoji="1" lang="ja-JP" altLang="en-US"/>
          </a:p>
        </p:txBody>
      </p:sp>
    </p:spTree>
    <p:extLst>
      <p:ext uri="{BB962C8B-B14F-4D97-AF65-F5344CB8AC3E}">
        <p14:creationId xmlns:p14="http://schemas.microsoft.com/office/powerpoint/2010/main" val="2410842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6692BF-3ED6-407C-AD9F-A3AE172D0AA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4020028-5FB1-4824-B0F4-F2B0DF3639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D3B3F2A-B4BA-4AD8-A4F3-76CB49CF84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5A95541-90F2-4188-87F0-F98E61EE1C9E}"/>
              </a:ext>
            </a:extLst>
          </p:cNvPr>
          <p:cNvSpPr>
            <a:spLocks noGrp="1"/>
          </p:cNvSpPr>
          <p:nvPr>
            <p:ph type="dt" sz="half" idx="10"/>
          </p:nvPr>
        </p:nvSpPr>
        <p:spPr/>
        <p:txBody>
          <a:bodyPr/>
          <a:lstStyle/>
          <a:p>
            <a:fld id="{D4219175-D1E2-4655-B011-F280F470CA9C}" type="datetime1">
              <a:rPr kumimoji="1" lang="ja-JP" altLang="en-US" smtClean="0"/>
              <a:t>2022/7/5</a:t>
            </a:fld>
            <a:endParaRPr kumimoji="1" lang="ja-JP" altLang="en-US"/>
          </a:p>
        </p:txBody>
      </p:sp>
      <p:sp>
        <p:nvSpPr>
          <p:cNvPr id="6" name="フッター プレースホルダー 5">
            <a:extLst>
              <a:ext uri="{FF2B5EF4-FFF2-40B4-BE49-F238E27FC236}">
                <a16:creationId xmlns:a16="http://schemas.microsoft.com/office/drawing/2014/main" id="{3D32044B-8FB5-435B-8081-E78629F9334F}"/>
              </a:ext>
            </a:extLst>
          </p:cNvPr>
          <p:cNvSpPr>
            <a:spLocks noGrp="1"/>
          </p:cNvSpPr>
          <p:nvPr>
            <p:ph type="ftr" sz="quarter" idx="11"/>
          </p:nvPr>
        </p:nvSpPr>
        <p:spPr/>
        <p:txBody>
          <a:bodyPr/>
          <a:lstStyle/>
          <a:p>
            <a:r>
              <a:rPr kumimoji="1" lang="ja-JP" altLang="en-US"/>
              <a:t>１</a:t>
            </a:r>
          </a:p>
        </p:txBody>
      </p:sp>
      <p:sp>
        <p:nvSpPr>
          <p:cNvPr id="7" name="スライド番号プレースホルダー 6">
            <a:extLst>
              <a:ext uri="{FF2B5EF4-FFF2-40B4-BE49-F238E27FC236}">
                <a16:creationId xmlns:a16="http://schemas.microsoft.com/office/drawing/2014/main" id="{4905EE5B-E4D1-43D3-860C-3A2C8BDF136C}"/>
              </a:ext>
            </a:extLst>
          </p:cNvPr>
          <p:cNvSpPr>
            <a:spLocks noGrp="1"/>
          </p:cNvSpPr>
          <p:nvPr>
            <p:ph type="sldNum" sz="quarter" idx="12"/>
          </p:nvPr>
        </p:nvSpPr>
        <p:spPr/>
        <p:txBody>
          <a:bodyPr/>
          <a:lstStyle/>
          <a:p>
            <a:fld id="{27E11864-3628-44A7-BF69-8A212556ED33}" type="slidenum">
              <a:rPr kumimoji="1" lang="ja-JP" altLang="en-US" smtClean="0"/>
              <a:t>‹#›</a:t>
            </a:fld>
            <a:endParaRPr kumimoji="1" lang="ja-JP" altLang="en-US"/>
          </a:p>
        </p:txBody>
      </p:sp>
    </p:spTree>
    <p:extLst>
      <p:ext uri="{BB962C8B-B14F-4D97-AF65-F5344CB8AC3E}">
        <p14:creationId xmlns:p14="http://schemas.microsoft.com/office/powerpoint/2010/main" val="1616263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4E5EFC-ECAD-4672-8EE6-B0B9AB4C685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4229032-2D0D-4CBA-B9A9-2931DF65C0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8C00D95-96E9-4990-B365-7F6F463A75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DF6F0C5-6DFA-4148-94CC-717BB509CA77}"/>
              </a:ext>
            </a:extLst>
          </p:cNvPr>
          <p:cNvSpPr>
            <a:spLocks noGrp="1"/>
          </p:cNvSpPr>
          <p:nvPr>
            <p:ph type="dt" sz="half" idx="10"/>
          </p:nvPr>
        </p:nvSpPr>
        <p:spPr/>
        <p:txBody>
          <a:bodyPr/>
          <a:lstStyle/>
          <a:p>
            <a:fld id="{53C492D8-B96F-4C8D-BD2C-30EF75F427A1}" type="datetime1">
              <a:rPr kumimoji="1" lang="ja-JP" altLang="en-US" smtClean="0"/>
              <a:t>2022/7/5</a:t>
            </a:fld>
            <a:endParaRPr kumimoji="1" lang="ja-JP" altLang="en-US"/>
          </a:p>
        </p:txBody>
      </p:sp>
      <p:sp>
        <p:nvSpPr>
          <p:cNvPr id="6" name="フッター プレースホルダー 5">
            <a:extLst>
              <a:ext uri="{FF2B5EF4-FFF2-40B4-BE49-F238E27FC236}">
                <a16:creationId xmlns:a16="http://schemas.microsoft.com/office/drawing/2014/main" id="{7D3D6BAD-907C-4461-BBC5-FA8825345AEE}"/>
              </a:ext>
            </a:extLst>
          </p:cNvPr>
          <p:cNvSpPr>
            <a:spLocks noGrp="1"/>
          </p:cNvSpPr>
          <p:nvPr>
            <p:ph type="ftr" sz="quarter" idx="11"/>
          </p:nvPr>
        </p:nvSpPr>
        <p:spPr/>
        <p:txBody>
          <a:bodyPr/>
          <a:lstStyle/>
          <a:p>
            <a:r>
              <a:rPr kumimoji="1" lang="ja-JP" altLang="en-US"/>
              <a:t>１</a:t>
            </a:r>
          </a:p>
        </p:txBody>
      </p:sp>
      <p:sp>
        <p:nvSpPr>
          <p:cNvPr id="7" name="スライド番号プレースホルダー 6">
            <a:extLst>
              <a:ext uri="{FF2B5EF4-FFF2-40B4-BE49-F238E27FC236}">
                <a16:creationId xmlns:a16="http://schemas.microsoft.com/office/drawing/2014/main" id="{88CC10E0-4E66-4A3C-80F2-3985E3C935A7}"/>
              </a:ext>
            </a:extLst>
          </p:cNvPr>
          <p:cNvSpPr>
            <a:spLocks noGrp="1"/>
          </p:cNvSpPr>
          <p:nvPr>
            <p:ph type="sldNum" sz="quarter" idx="12"/>
          </p:nvPr>
        </p:nvSpPr>
        <p:spPr/>
        <p:txBody>
          <a:bodyPr/>
          <a:lstStyle/>
          <a:p>
            <a:fld id="{27E11864-3628-44A7-BF69-8A212556ED33}" type="slidenum">
              <a:rPr kumimoji="1" lang="ja-JP" altLang="en-US" smtClean="0"/>
              <a:t>‹#›</a:t>
            </a:fld>
            <a:endParaRPr kumimoji="1" lang="ja-JP" altLang="en-US"/>
          </a:p>
        </p:txBody>
      </p:sp>
    </p:spTree>
    <p:extLst>
      <p:ext uri="{BB962C8B-B14F-4D97-AF65-F5344CB8AC3E}">
        <p14:creationId xmlns:p14="http://schemas.microsoft.com/office/powerpoint/2010/main" val="980548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BD4AB8E-CEBF-4592-B946-20D2833B5A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0A2358D-EF2A-4DCA-B7D3-6BD1651136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389153D-9486-409A-AB91-9D247A475B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DED05E-FE80-4492-9395-98C638E50F46}" type="datetime1">
              <a:rPr kumimoji="1" lang="ja-JP" altLang="en-US" smtClean="0"/>
              <a:t>2022/7/5</a:t>
            </a:fld>
            <a:endParaRPr kumimoji="1" lang="ja-JP" altLang="en-US"/>
          </a:p>
        </p:txBody>
      </p:sp>
      <p:sp>
        <p:nvSpPr>
          <p:cNvPr id="5" name="フッター プレースホルダー 4">
            <a:extLst>
              <a:ext uri="{FF2B5EF4-FFF2-40B4-BE49-F238E27FC236}">
                <a16:creationId xmlns:a16="http://schemas.microsoft.com/office/drawing/2014/main" id="{B02EBAEF-43A4-41E5-B3FF-50DAB5CF30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ja-JP" altLang="en-US"/>
              <a:t>１</a:t>
            </a:r>
          </a:p>
        </p:txBody>
      </p:sp>
      <p:sp>
        <p:nvSpPr>
          <p:cNvPr id="6" name="スライド番号プレースホルダー 5">
            <a:extLst>
              <a:ext uri="{FF2B5EF4-FFF2-40B4-BE49-F238E27FC236}">
                <a16:creationId xmlns:a16="http://schemas.microsoft.com/office/drawing/2014/main" id="{5E3C435B-6F4A-41B3-87ED-14EACEEDE6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E11864-3628-44A7-BF69-8A212556ED33}" type="slidenum">
              <a:rPr kumimoji="1" lang="ja-JP" altLang="en-US" smtClean="0"/>
              <a:t>‹#›</a:t>
            </a:fld>
            <a:endParaRPr kumimoji="1" lang="ja-JP" altLang="en-US"/>
          </a:p>
        </p:txBody>
      </p:sp>
    </p:spTree>
    <p:extLst>
      <p:ext uri="{BB962C8B-B14F-4D97-AF65-F5344CB8AC3E}">
        <p14:creationId xmlns:p14="http://schemas.microsoft.com/office/powerpoint/2010/main" val="201711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タイトル 1">
            <a:extLst>
              <a:ext uri="{FF2B5EF4-FFF2-40B4-BE49-F238E27FC236}">
                <a16:creationId xmlns:a16="http://schemas.microsoft.com/office/drawing/2014/main" id="{0F6D3050-BDDD-4266-A036-B49D339628D4}"/>
              </a:ext>
            </a:extLst>
          </p:cNvPr>
          <p:cNvSpPr txBox="1">
            <a:spLocks/>
          </p:cNvSpPr>
          <p:nvPr/>
        </p:nvSpPr>
        <p:spPr>
          <a:xfrm>
            <a:off x="1999696" y="1384701"/>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ja-JP" dirty="0">
                <a:solidFill>
                  <a:sysClr val="windowText" lastClr="000000"/>
                </a:solidFill>
                <a:latin typeface="ＭＳ Ｐゴシック" panose="020B0600070205080204" pitchFamily="50" charset="-128"/>
                <a:ea typeface="ＭＳ Ｐゴシック" panose="020B0600070205080204" pitchFamily="50" charset="-128"/>
              </a:rPr>
              <a:t>3D</a:t>
            </a:r>
            <a:r>
              <a:rPr kumimoji="1" lang="ja-JP" altLang="en-US" sz="4400" b="0" i="0" u="none" strike="noStrike" kern="1200" cap="none" spc="0" normalizeH="0" baseline="0" noProof="0" dirty="0">
                <a:ln>
                  <a:noFill/>
                </a:ln>
                <a:solidFill>
                  <a:sysClr val="windowText" lastClr="000000"/>
                </a:solidFill>
                <a:effectLst/>
                <a:uLnTx/>
                <a:uFillTx/>
                <a:latin typeface="ＭＳ Ｐゴシック" panose="020B0600070205080204" pitchFamily="50" charset="-128"/>
                <a:ea typeface="ＭＳ Ｐゴシック" panose="020B0600070205080204" pitchFamily="50" charset="-128"/>
              </a:rPr>
              <a:t>ゲームプログラミング基礎</a:t>
            </a:r>
            <a:r>
              <a:rPr kumimoji="1" lang="en-US" altLang="ja-JP" sz="4400" b="0" i="0" u="none" strike="noStrike" kern="1200" cap="none" spc="0" normalizeH="0" baseline="0" noProof="0" dirty="0">
                <a:ln>
                  <a:noFill/>
                </a:ln>
                <a:solidFill>
                  <a:sysClr val="windowText" lastClr="000000"/>
                </a:solidFill>
                <a:effectLst/>
                <a:uLnTx/>
                <a:uFillTx/>
                <a:latin typeface="ＭＳ Ｐゴシック" panose="020B0600070205080204" pitchFamily="50" charset="-128"/>
                <a:ea typeface="ＭＳ Ｐゴシック" panose="020B0600070205080204" pitchFamily="50" charset="-128"/>
              </a:rPr>
              <a:t/>
            </a:r>
            <a:br>
              <a:rPr kumimoji="1" lang="en-US" altLang="ja-JP" sz="4400" b="0" i="0" u="none" strike="noStrike" kern="1200" cap="none" spc="0" normalizeH="0" baseline="0" noProof="0" dirty="0">
                <a:ln>
                  <a:noFill/>
                </a:ln>
                <a:solidFill>
                  <a:sysClr val="windowText" lastClr="000000"/>
                </a:solidFill>
                <a:effectLst/>
                <a:uLnTx/>
                <a:uFillTx/>
                <a:latin typeface="ＭＳ Ｐゴシック" panose="020B0600070205080204" pitchFamily="50" charset="-128"/>
                <a:ea typeface="ＭＳ Ｐゴシック" panose="020B0600070205080204" pitchFamily="50" charset="-128"/>
              </a:rPr>
            </a:br>
            <a:r>
              <a:rPr kumimoji="1" lang="ja-JP" altLang="en-US" sz="4400" b="0" i="0" u="none" strike="noStrike" kern="1200" cap="none" spc="0" normalizeH="0" baseline="0" noProof="0" dirty="0">
                <a:ln>
                  <a:noFill/>
                </a:ln>
                <a:solidFill>
                  <a:sysClr val="windowText" lastClr="000000"/>
                </a:solidFill>
                <a:effectLst/>
                <a:uLnTx/>
                <a:uFillTx/>
                <a:latin typeface="ＭＳ Ｐゴシック" panose="020B0600070205080204" pitchFamily="50" charset="-128"/>
                <a:ea typeface="ＭＳ Ｐゴシック" panose="020B0600070205080204" pitchFamily="50" charset="-128"/>
              </a:rPr>
              <a:t>課題解決型</a:t>
            </a:r>
            <a:r>
              <a:rPr kumimoji="1" lang="ja-JP" altLang="en-US" sz="4400" b="0" i="0" u="none" strike="noStrike" kern="1200" cap="none" spc="0" normalizeH="0" baseline="0" noProof="0" dirty="0" smtClean="0">
                <a:ln>
                  <a:noFill/>
                </a:ln>
                <a:solidFill>
                  <a:sysClr val="windowText" lastClr="000000"/>
                </a:solidFill>
                <a:effectLst/>
                <a:uLnTx/>
                <a:uFillTx/>
                <a:latin typeface="ＭＳ Ｐゴシック" panose="020B0600070205080204" pitchFamily="50" charset="-128"/>
                <a:ea typeface="ＭＳ Ｐゴシック" panose="020B0600070205080204" pitchFamily="50" charset="-128"/>
              </a:rPr>
              <a:t>授業</a:t>
            </a:r>
            <a:r>
              <a:rPr kumimoji="1" lang="en-US" altLang="ja-JP" sz="4400" b="0" i="0" u="none" strike="noStrike" kern="1200" cap="none" spc="0" normalizeH="0" baseline="0" noProof="0" dirty="0" smtClean="0">
                <a:ln>
                  <a:noFill/>
                </a:ln>
                <a:solidFill>
                  <a:sysClr val="windowText" lastClr="000000"/>
                </a:solidFill>
                <a:effectLst/>
                <a:uLnTx/>
                <a:uFillTx/>
                <a:latin typeface="ＭＳ Ｐゴシック" panose="020B0600070205080204" pitchFamily="50" charset="-128"/>
                <a:ea typeface="ＭＳ Ｐゴシック" panose="020B0600070205080204" pitchFamily="50" charset="-128"/>
              </a:rPr>
              <a:t>2</a:t>
            </a:r>
            <a:endParaRPr kumimoji="1" lang="ja-JP" altLang="en-US" sz="4400" b="0" i="0" u="none" strike="noStrike" kern="1200" cap="none" spc="0" normalizeH="0" baseline="0" noProof="0" dirty="0">
              <a:ln>
                <a:noFill/>
              </a:ln>
              <a:solidFill>
                <a:sysClr val="windowText" lastClr="000000"/>
              </a:solidFill>
              <a:effectLst/>
              <a:uLnTx/>
              <a:uFillTx/>
              <a:latin typeface="ＭＳ Ｐゴシック" panose="020B0600070205080204" pitchFamily="50" charset="-128"/>
              <a:ea typeface="ＭＳ Ｐゴシック" panose="020B0600070205080204" pitchFamily="50" charset="-128"/>
            </a:endParaRPr>
          </a:p>
        </p:txBody>
      </p:sp>
      <p:sp>
        <p:nvSpPr>
          <p:cNvPr id="28" name="サブタイトル 2">
            <a:extLst>
              <a:ext uri="{FF2B5EF4-FFF2-40B4-BE49-F238E27FC236}">
                <a16:creationId xmlns:a16="http://schemas.microsoft.com/office/drawing/2014/main" id="{945F2C89-028C-4A93-8812-3BF3E4F1FB53}"/>
              </a:ext>
            </a:extLst>
          </p:cNvPr>
          <p:cNvSpPr txBox="1">
            <a:spLocks/>
          </p:cNvSpPr>
          <p:nvPr/>
        </p:nvSpPr>
        <p:spPr>
          <a:xfrm>
            <a:off x="2685496" y="397942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kumimoji="1"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kumimoji="1"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kumimoji="1"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ja-JP" altLang="en-US" sz="3200" b="0" i="0" u="none" strike="noStrike" kern="1200" cap="none" spc="0" normalizeH="0" baseline="0" noProof="0" dirty="0">
                <a:ln>
                  <a:noFill/>
                </a:ln>
                <a:solidFill>
                  <a:sysClr val="windowText" lastClr="000000">
                    <a:tint val="75000"/>
                  </a:sysClr>
                </a:solidFill>
                <a:effectLst/>
                <a:uLnTx/>
                <a:uFillTx/>
                <a:latin typeface="Calibri"/>
                <a:ea typeface="ＭＳ Ｐゴシック" panose="020B0600070205080204" pitchFamily="50" charset="-128"/>
                <a:cs typeface="+mn-cs"/>
              </a:rPr>
              <a:t>実施時期：２期</a:t>
            </a:r>
            <a:endParaRPr kumimoji="1" lang="en-US" altLang="ja-JP" sz="3200" b="0" i="0" u="none" strike="noStrike" kern="1200" cap="none" spc="0" normalizeH="0" baseline="0" noProof="0" dirty="0">
              <a:ln>
                <a:noFill/>
              </a:ln>
              <a:solidFill>
                <a:sysClr val="windowText" lastClr="000000">
                  <a:tint val="75000"/>
                </a:sysClr>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3265820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テキスト ボックス 1">
            <a:extLst>
              <a:ext uri="{FF2B5EF4-FFF2-40B4-BE49-F238E27FC236}">
                <a16:creationId xmlns:a16="http://schemas.microsoft.com/office/drawing/2014/main" id="{FDABC6B4-CEA0-4874-81A6-66C0D23561C7}"/>
              </a:ext>
            </a:extLst>
          </p:cNvPr>
          <p:cNvSpPr txBox="1">
            <a:spLocks noChangeArrowheads="1"/>
          </p:cNvSpPr>
          <p:nvPr/>
        </p:nvSpPr>
        <p:spPr bwMode="auto">
          <a:xfrm>
            <a:off x="336635" y="1210260"/>
            <a:ext cx="11693238"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sz="2200" dirty="0" smtClean="0">
                <a:latin typeface="ＭＳ Ｐゴシック" panose="020B0600070205080204" pitchFamily="50" charset="-128"/>
              </a:rPr>
              <a:t>３．プレイヤーキャラ</a:t>
            </a:r>
            <a:r>
              <a:rPr lang="ja-JP" altLang="en-US" sz="2200" dirty="0">
                <a:latin typeface="ＭＳ Ｐゴシック" panose="020B0600070205080204" pitchFamily="50" charset="-128"/>
              </a:rPr>
              <a:t>が移動した跡に残像を表示してパーティクルを散らす</a:t>
            </a:r>
            <a:r>
              <a:rPr lang="ja-JP" altLang="en-US" sz="2200" dirty="0" smtClean="0">
                <a:latin typeface="ＭＳ Ｐゴシック" panose="020B0600070205080204" pitchFamily="50" charset="-128"/>
              </a:rPr>
              <a:t>。</a:t>
            </a:r>
            <a:endParaRPr lang="en-US" altLang="ja-JP" sz="2200" dirty="0" smtClean="0">
              <a:latin typeface="ＭＳ Ｐゴシック" panose="020B0600070205080204" pitchFamily="50" charset="-128"/>
            </a:endParaRPr>
          </a:p>
          <a:p>
            <a:endParaRPr lang="ja-JP" altLang="en-US" sz="2200" dirty="0">
              <a:latin typeface="ＭＳ Ｐゴシック" panose="020B0600070205080204" pitchFamily="50" charset="-128"/>
            </a:endParaRPr>
          </a:p>
          <a:p>
            <a:r>
              <a:rPr lang="en-US" altLang="ja-JP" sz="2200" dirty="0" err="1">
                <a:latin typeface="ＭＳ Ｐゴシック" panose="020B0600070205080204" pitchFamily="50" charset="-128"/>
              </a:rPr>
              <a:t>CEffectManager</a:t>
            </a:r>
            <a:r>
              <a:rPr lang="en-US" altLang="ja-JP" sz="2200" dirty="0">
                <a:latin typeface="ＭＳ Ｐゴシック" panose="020B0600070205080204" pitchFamily="50" charset="-128"/>
              </a:rPr>
              <a:t>::</a:t>
            </a:r>
            <a:r>
              <a:rPr lang="en-US" altLang="ja-JP" sz="2200" dirty="0" err="1">
                <a:latin typeface="ＭＳ Ｐゴシック" panose="020B0600070205080204" pitchFamily="50" charset="-128"/>
              </a:rPr>
              <a:t>InitCreateInfo</a:t>
            </a:r>
            <a:r>
              <a:rPr lang="en-US" altLang="ja-JP" sz="2200" dirty="0">
                <a:latin typeface="ＭＳ Ｐゴシック" panose="020B0600070205080204" pitchFamily="50" charset="-128"/>
              </a:rPr>
              <a:t>()</a:t>
            </a:r>
            <a:r>
              <a:rPr lang="ja-JP" altLang="en-US" sz="2200" dirty="0">
                <a:latin typeface="ＭＳ Ｐゴシック" panose="020B0600070205080204" pitchFamily="50" charset="-128"/>
              </a:rPr>
              <a:t>内で残像用のエミッターとパーティクル用のエミッターの</a:t>
            </a:r>
            <a:r>
              <a:rPr lang="ja-JP" altLang="en-US" sz="2200" dirty="0" smtClean="0">
                <a:latin typeface="ＭＳ Ｐゴシック" panose="020B0600070205080204" pitchFamily="50" charset="-128"/>
              </a:rPr>
              <a:t>動作</a:t>
            </a:r>
            <a:endParaRPr lang="en-US" altLang="ja-JP" sz="2200" dirty="0" smtClean="0">
              <a:latin typeface="ＭＳ Ｐゴシック" panose="020B0600070205080204" pitchFamily="50" charset="-128"/>
            </a:endParaRPr>
          </a:p>
          <a:p>
            <a:r>
              <a:rPr lang="ja-JP" altLang="en-US" sz="2200" dirty="0" smtClean="0">
                <a:latin typeface="ＭＳ Ｐゴシック" panose="020B0600070205080204" pitchFamily="50" charset="-128"/>
              </a:rPr>
              <a:t>パラメーター</a:t>
            </a:r>
            <a:r>
              <a:rPr lang="ja-JP" altLang="en-US" sz="2200" dirty="0">
                <a:latin typeface="ＭＳ Ｐゴシック" panose="020B0600070205080204" pitchFamily="50" charset="-128"/>
              </a:rPr>
              <a:t>を設定して</a:t>
            </a:r>
            <a:r>
              <a:rPr lang="ja-JP" altLang="en-US" sz="2200" dirty="0" smtClean="0">
                <a:latin typeface="ＭＳ Ｐゴシック" panose="020B0600070205080204" pitchFamily="50" charset="-128"/>
              </a:rPr>
              <a:t>、プレイヤー</a:t>
            </a:r>
            <a:r>
              <a:rPr lang="ja-JP" altLang="en-US" sz="2200" dirty="0">
                <a:latin typeface="ＭＳ Ｐゴシック" panose="020B0600070205080204" pitchFamily="50" charset="-128"/>
              </a:rPr>
              <a:t>が動いたら</a:t>
            </a:r>
            <a:r>
              <a:rPr lang="en-US" altLang="ja-JP" sz="2200" dirty="0" err="1">
                <a:latin typeface="ＭＳ Ｐゴシック" panose="020B0600070205080204" pitchFamily="50" charset="-128"/>
              </a:rPr>
              <a:t>gEffectManager</a:t>
            </a:r>
            <a:r>
              <a:rPr lang="en-US" altLang="ja-JP" sz="2200" dirty="0">
                <a:latin typeface="ＭＳ Ｐゴシック" panose="020B0600070205080204" pitchFamily="50" charset="-128"/>
              </a:rPr>
              <a:t> .</a:t>
            </a:r>
            <a:r>
              <a:rPr lang="en-US" altLang="ja-JP" sz="2200" dirty="0" err="1">
                <a:latin typeface="ＭＳ Ｐゴシック" panose="020B0600070205080204" pitchFamily="50" charset="-128"/>
              </a:rPr>
              <a:t>AddEmitter</a:t>
            </a:r>
            <a:r>
              <a:rPr lang="en-US" altLang="ja-JP" sz="2200" dirty="0">
                <a:latin typeface="ＭＳ Ｐゴシック" panose="020B0600070205080204" pitchFamily="50" charset="-128"/>
              </a:rPr>
              <a:t>()</a:t>
            </a:r>
            <a:r>
              <a:rPr lang="ja-JP" altLang="en-US" sz="2200" dirty="0">
                <a:latin typeface="ＭＳ Ｐゴシック" panose="020B0600070205080204" pitchFamily="50" charset="-128"/>
              </a:rPr>
              <a:t>でエミッターを作成し</a:t>
            </a:r>
            <a:r>
              <a:rPr lang="ja-JP" altLang="en-US" sz="2200" dirty="0" smtClean="0">
                <a:latin typeface="ＭＳ Ｐゴシック" panose="020B0600070205080204" pitchFamily="50" charset="-128"/>
              </a:rPr>
              <a:t>、</a:t>
            </a:r>
            <a:endParaRPr lang="en-US" altLang="ja-JP" sz="2200" dirty="0" smtClean="0">
              <a:latin typeface="ＭＳ Ｐゴシック" panose="020B0600070205080204" pitchFamily="50" charset="-128"/>
            </a:endParaRPr>
          </a:p>
          <a:p>
            <a:r>
              <a:rPr lang="ja-JP" altLang="en-US" sz="2200" dirty="0" smtClean="0">
                <a:latin typeface="ＭＳ Ｐゴシック" panose="020B0600070205080204" pitchFamily="50" charset="-128"/>
              </a:rPr>
              <a:t>プレイヤー</a:t>
            </a:r>
            <a:r>
              <a:rPr lang="ja-JP" altLang="en-US" sz="2200" dirty="0">
                <a:latin typeface="ＭＳ Ｐゴシック" panose="020B0600070205080204" pitchFamily="50" charset="-128"/>
              </a:rPr>
              <a:t>が止まったら</a:t>
            </a:r>
            <a:r>
              <a:rPr lang="en-US" altLang="ja-JP" sz="2200" dirty="0" err="1">
                <a:latin typeface="ＭＳ Ｐゴシック" panose="020B0600070205080204" pitchFamily="50" charset="-128"/>
              </a:rPr>
              <a:t>gEffectManager</a:t>
            </a:r>
            <a:r>
              <a:rPr lang="en-US" altLang="ja-JP" sz="2200" dirty="0">
                <a:latin typeface="ＭＳ Ｐゴシック" panose="020B0600070205080204" pitchFamily="50" charset="-128"/>
              </a:rPr>
              <a:t> .</a:t>
            </a:r>
            <a:r>
              <a:rPr lang="en-US" altLang="ja-JP" sz="2200" dirty="0" err="1">
                <a:latin typeface="ＭＳ Ｐゴシック" panose="020B0600070205080204" pitchFamily="50" charset="-128"/>
              </a:rPr>
              <a:t>DeleteEmitter</a:t>
            </a:r>
            <a:r>
              <a:rPr lang="en-US" altLang="ja-JP" sz="2200" dirty="0">
                <a:latin typeface="ＭＳ Ｐゴシック" panose="020B0600070205080204" pitchFamily="50" charset="-128"/>
              </a:rPr>
              <a:t>()</a:t>
            </a:r>
            <a:r>
              <a:rPr lang="ja-JP" altLang="en-US" sz="2200" dirty="0">
                <a:latin typeface="ＭＳ Ｐゴシック" panose="020B0600070205080204" pitchFamily="50" charset="-128"/>
              </a:rPr>
              <a:t>でエミッターを削除するようにしなさい</a:t>
            </a:r>
            <a:r>
              <a:rPr lang="ja-JP" altLang="en-US" sz="2200" dirty="0" smtClean="0">
                <a:latin typeface="ＭＳ Ｐゴシック" panose="020B0600070205080204" pitchFamily="50" charset="-128"/>
              </a:rPr>
              <a:t>。</a:t>
            </a:r>
            <a:endParaRPr lang="en-US" altLang="ja-JP" sz="2200" dirty="0" smtClean="0">
              <a:latin typeface="ＭＳ Ｐゴシック" panose="020B0600070205080204" pitchFamily="50" charset="-128"/>
            </a:endParaRPr>
          </a:p>
          <a:p>
            <a:endParaRPr lang="ja-JP" altLang="en-US" sz="2200" dirty="0">
              <a:latin typeface="ＭＳ Ｐゴシック" panose="020B0600070205080204" pitchFamily="50" charset="-128"/>
            </a:endParaRPr>
          </a:p>
          <a:p>
            <a:r>
              <a:rPr lang="ja-JP" altLang="en-US" sz="2200" dirty="0">
                <a:latin typeface="ＭＳ Ｐゴシック" panose="020B0600070205080204" pitchFamily="50" charset="-128"/>
              </a:rPr>
              <a:t>エミッターをプレイヤーの動きに追従させるためには</a:t>
            </a:r>
            <a:r>
              <a:rPr lang="en-US" altLang="ja-JP" sz="2200" dirty="0" err="1">
                <a:latin typeface="ＭＳ Ｐゴシック" panose="020B0600070205080204" pitchFamily="50" charset="-128"/>
              </a:rPr>
              <a:t>AddEmitter</a:t>
            </a:r>
            <a:r>
              <a:rPr lang="ja-JP" altLang="en-US" sz="2200" dirty="0">
                <a:latin typeface="ＭＳ Ｐゴシック" panose="020B0600070205080204" pitchFamily="50" charset="-128"/>
              </a:rPr>
              <a:t>の戻り値を</a:t>
            </a:r>
            <a:r>
              <a:rPr lang="en-US" altLang="ja-JP" sz="2200" dirty="0" err="1">
                <a:latin typeface="ＭＳ Ｐゴシック" panose="020B0600070205080204" pitchFamily="50" charset="-128"/>
              </a:rPr>
              <a:t>CPlayer</a:t>
            </a:r>
            <a:r>
              <a:rPr lang="ja-JP" altLang="en-US" sz="2200" dirty="0" smtClean="0">
                <a:latin typeface="ＭＳ Ｐゴシック" panose="020B0600070205080204" pitchFamily="50" charset="-128"/>
              </a:rPr>
              <a:t>の</a:t>
            </a:r>
            <a:endParaRPr lang="en-US" altLang="ja-JP" sz="2200" dirty="0" smtClean="0">
              <a:latin typeface="ＭＳ Ｐゴシック" panose="020B0600070205080204" pitchFamily="50" charset="-128"/>
            </a:endParaRPr>
          </a:p>
          <a:p>
            <a:r>
              <a:rPr lang="en-US" altLang="ja-JP" sz="2200" dirty="0" err="1" smtClean="0">
                <a:latin typeface="ＭＳ Ｐゴシック" panose="020B0600070205080204" pitchFamily="50" charset="-128"/>
              </a:rPr>
              <a:t>m_pAfterImage</a:t>
            </a:r>
            <a:r>
              <a:rPr lang="ja-JP" altLang="en-US" sz="2200" dirty="0">
                <a:latin typeface="ＭＳ Ｐゴシック" panose="020B0600070205080204" pitchFamily="50" charset="-128"/>
              </a:rPr>
              <a:t>と</a:t>
            </a:r>
            <a:r>
              <a:rPr lang="en-US" altLang="ja-JP" sz="2200" dirty="0" err="1">
                <a:latin typeface="ＭＳ Ｐゴシック" panose="020B0600070205080204" pitchFamily="50" charset="-128"/>
              </a:rPr>
              <a:t>m_pAfterImageParticle</a:t>
            </a:r>
            <a:r>
              <a:rPr lang="ja-JP" altLang="en-US" sz="2200" dirty="0" err="1">
                <a:latin typeface="ＭＳ Ｐゴシック" panose="020B0600070205080204" pitchFamily="50" charset="-128"/>
              </a:rPr>
              <a:t>に保</a:t>
            </a:r>
            <a:r>
              <a:rPr lang="ja-JP" altLang="en-US" sz="2200" dirty="0">
                <a:latin typeface="ＭＳ Ｐゴシック" panose="020B0600070205080204" pitchFamily="50" charset="-128"/>
              </a:rPr>
              <a:t>持して毎フレーム</a:t>
            </a:r>
            <a:r>
              <a:rPr lang="en-US" altLang="ja-JP" sz="2200" dirty="0" err="1">
                <a:latin typeface="ＭＳ Ｐゴシック" panose="020B0600070205080204" pitchFamily="50" charset="-128"/>
              </a:rPr>
              <a:t>CEmitter</a:t>
            </a:r>
            <a:r>
              <a:rPr lang="en-US" altLang="ja-JP" sz="2200" dirty="0">
                <a:latin typeface="ＭＳ Ｐゴシック" panose="020B0600070205080204" pitchFamily="50" charset="-128"/>
              </a:rPr>
              <a:t>::</a:t>
            </a:r>
            <a:r>
              <a:rPr lang="en-US" altLang="ja-JP" sz="2200" dirty="0" err="1">
                <a:latin typeface="ＭＳ Ｐゴシック" panose="020B0600070205080204" pitchFamily="50" charset="-128"/>
              </a:rPr>
              <a:t>SetPosition</a:t>
            </a:r>
            <a:r>
              <a:rPr lang="en-US" altLang="ja-JP" sz="2200" dirty="0">
                <a:latin typeface="ＭＳ Ｐゴシック" panose="020B0600070205080204" pitchFamily="50" charset="-128"/>
              </a:rPr>
              <a:t>()</a:t>
            </a:r>
            <a:r>
              <a:rPr lang="ja-JP" altLang="en-US" sz="2200" dirty="0" smtClean="0">
                <a:latin typeface="ＭＳ Ｐゴシック" panose="020B0600070205080204" pitchFamily="50" charset="-128"/>
              </a:rPr>
              <a:t>と</a:t>
            </a:r>
            <a:endParaRPr lang="en-US" altLang="ja-JP" sz="2200" dirty="0" smtClean="0">
              <a:latin typeface="ＭＳ Ｐゴシック" panose="020B0600070205080204" pitchFamily="50" charset="-128"/>
            </a:endParaRPr>
          </a:p>
          <a:p>
            <a:r>
              <a:rPr lang="en-US" altLang="ja-JP" sz="2200" dirty="0" err="1" smtClean="0">
                <a:latin typeface="ＭＳ Ｐゴシック" panose="020B0600070205080204" pitchFamily="50" charset="-128"/>
              </a:rPr>
              <a:t>CEmitter</a:t>
            </a:r>
            <a:r>
              <a:rPr lang="en-US" altLang="ja-JP" sz="2200" dirty="0">
                <a:latin typeface="ＭＳ Ｐゴシック" panose="020B0600070205080204" pitchFamily="50" charset="-128"/>
              </a:rPr>
              <a:t>::</a:t>
            </a:r>
            <a:r>
              <a:rPr lang="en-US" altLang="ja-JP" sz="2200" dirty="0" err="1">
                <a:latin typeface="ＭＳ Ｐゴシック" panose="020B0600070205080204" pitchFamily="50" charset="-128"/>
              </a:rPr>
              <a:t>SetRotation</a:t>
            </a:r>
            <a:r>
              <a:rPr lang="en-US" altLang="ja-JP" sz="2200" dirty="0">
                <a:latin typeface="ＭＳ Ｐゴシック" panose="020B0600070205080204" pitchFamily="50" charset="-128"/>
              </a:rPr>
              <a:t>()</a:t>
            </a:r>
            <a:r>
              <a:rPr lang="ja-JP" altLang="en-US" sz="2200" dirty="0">
                <a:latin typeface="ＭＳ Ｐゴシック" panose="020B0600070205080204" pitchFamily="50" charset="-128"/>
              </a:rPr>
              <a:t>で位置と回転を更新する</a:t>
            </a:r>
            <a:r>
              <a:rPr lang="ja-JP" altLang="en-US" sz="2200" dirty="0" smtClean="0">
                <a:latin typeface="ＭＳ Ｐゴシック" panose="020B0600070205080204" pitchFamily="50" charset="-128"/>
              </a:rPr>
              <a:t>。</a:t>
            </a:r>
            <a:endParaRPr lang="en-US" altLang="ja-JP" sz="2200" dirty="0" smtClean="0">
              <a:latin typeface="ＭＳ Ｐゴシック" panose="020B0600070205080204" pitchFamily="50" charset="-128"/>
            </a:endParaRPr>
          </a:p>
          <a:p>
            <a:endParaRPr lang="ja-JP" altLang="en-US" sz="2200" dirty="0">
              <a:latin typeface="ＭＳ Ｐゴシック" panose="020B0600070205080204" pitchFamily="50" charset="-128"/>
            </a:endParaRPr>
          </a:p>
          <a:p>
            <a:r>
              <a:rPr lang="ja-JP" altLang="en-US" sz="2200" dirty="0">
                <a:latin typeface="ＭＳ Ｐゴシック" panose="020B0600070205080204" pitchFamily="50" charset="-128"/>
              </a:rPr>
              <a:t>プレイヤーが止まった時だけでなくゲームオーバー時にもエミッターを削除する。</a:t>
            </a:r>
          </a:p>
          <a:p>
            <a:endParaRPr lang="ja-JP" altLang="en-US" sz="2200" dirty="0">
              <a:latin typeface="ＭＳ Ｐゴシック" panose="020B0600070205080204" pitchFamily="50" charset="-128"/>
            </a:endParaRPr>
          </a:p>
        </p:txBody>
      </p:sp>
      <p:sp>
        <p:nvSpPr>
          <p:cNvPr id="8" name="テキスト ボックス 1">
            <a:extLst>
              <a:ext uri="{FF2B5EF4-FFF2-40B4-BE49-F238E27FC236}">
                <a16:creationId xmlns:a16="http://schemas.microsoft.com/office/drawing/2014/main" id="{FDABC6B4-CEA0-4874-81A6-66C0D23561C7}"/>
              </a:ext>
            </a:extLst>
          </p:cNvPr>
          <p:cNvSpPr txBox="1">
            <a:spLocks noChangeArrowheads="1"/>
          </p:cNvSpPr>
          <p:nvPr/>
        </p:nvSpPr>
        <p:spPr bwMode="auto">
          <a:xfrm>
            <a:off x="302143" y="487982"/>
            <a:ext cx="24994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sz="2400" b="1" dirty="0">
                <a:solidFill>
                  <a:srgbClr val="000000"/>
                </a:solidFill>
                <a:latin typeface="Meiryo UI" panose="020B0604030504040204" pitchFamily="50" charset="-128"/>
                <a:ea typeface="Meiryo UI" panose="020B0604030504040204" pitchFamily="50" charset="-128"/>
              </a:rPr>
              <a:t>・　課題　</a:t>
            </a:r>
            <a:r>
              <a:rPr lang="ja-JP" altLang="en-US" sz="2400" b="1" dirty="0" smtClean="0">
                <a:solidFill>
                  <a:srgbClr val="000000"/>
                </a:solidFill>
                <a:latin typeface="Meiryo UI" panose="020B0604030504040204" pitchFamily="50" charset="-128"/>
                <a:ea typeface="Meiryo UI" panose="020B0604030504040204" pitchFamily="50" charset="-128"/>
              </a:rPr>
              <a:t>内容　３</a:t>
            </a:r>
            <a:endParaRPr lang="ja-JP" altLang="en-US" sz="2400" b="1" dirty="0">
              <a:solidFill>
                <a:srgbClr val="000000"/>
              </a:solidFill>
              <a:latin typeface="Meiryo UI" panose="020B0604030504040204" pitchFamily="50" charset="-128"/>
              <a:ea typeface="Meiryo UI" panose="020B0604030504040204"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2000237304"/>
              </p:ext>
            </p:extLst>
          </p:nvPr>
        </p:nvGraphicFramePr>
        <p:xfrm>
          <a:off x="336634" y="5242027"/>
          <a:ext cx="11505169" cy="1285240"/>
        </p:xfrm>
        <a:graphic>
          <a:graphicData uri="http://schemas.openxmlformats.org/drawingml/2006/table">
            <a:tbl>
              <a:tblPr firstRow="1" bandRow="1">
                <a:tableStyleId>{5C22544A-7EE6-4342-B048-85BDC9FD1C3A}</a:tableStyleId>
              </a:tblPr>
              <a:tblGrid>
                <a:gridCol w="4241851">
                  <a:extLst>
                    <a:ext uri="{9D8B030D-6E8A-4147-A177-3AD203B41FA5}">
                      <a16:colId xmlns:a16="http://schemas.microsoft.com/office/drawing/2014/main" val="3658706411"/>
                    </a:ext>
                  </a:extLst>
                </a:gridCol>
                <a:gridCol w="7263318">
                  <a:extLst>
                    <a:ext uri="{9D8B030D-6E8A-4147-A177-3AD203B41FA5}">
                      <a16:colId xmlns:a16="http://schemas.microsoft.com/office/drawing/2014/main" val="1249403085"/>
                    </a:ext>
                  </a:extLst>
                </a:gridCol>
              </a:tblGrid>
              <a:tr h="370840">
                <a:tc>
                  <a:txBody>
                    <a:bodyPr/>
                    <a:lstStyle/>
                    <a:p>
                      <a:r>
                        <a:rPr kumimoji="1" lang="ja-JP" altLang="ja-JP" sz="1800" b="1" kern="1200" dirty="0" smtClean="0">
                          <a:solidFill>
                            <a:schemeClr val="lt1"/>
                          </a:solidFill>
                          <a:effectLst/>
                          <a:latin typeface="+mn-lt"/>
                          <a:ea typeface="+mn-ea"/>
                          <a:cs typeface="+mn-cs"/>
                        </a:rPr>
                        <a:t>定義</a:t>
                      </a:r>
                      <a:endParaRPr kumimoji="1" lang="ja-JP" altLang="en-US" dirty="0"/>
                    </a:p>
                  </a:txBody>
                  <a:tcPr/>
                </a:tc>
                <a:tc>
                  <a:txBody>
                    <a:bodyPr/>
                    <a:lstStyle/>
                    <a:p>
                      <a:r>
                        <a:rPr kumimoji="1" lang="ja-JP" altLang="ja-JP" sz="1800" b="1" kern="1200" dirty="0" smtClean="0">
                          <a:solidFill>
                            <a:schemeClr val="lt1"/>
                          </a:solidFill>
                          <a:effectLst/>
                          <a:latin typeface="+mn-lt"/>
                          <a:ea typeface="+mn-ea"/>
                          <a:cs typeface="+mn-cs"/>
                        </a:rPr>
                        <a:t>説明</a:t>
                      </a:r>
                      <a:endParaRPr kumimoji="1" lang="ja-JP" altLang="en-US" dirty="0"/>
                    </a:p>
                  </a:txBody>
                  <a:tcPr/>
                </a:tc>
                <a:extLst>
                  <a:ext uri="{0D108BD9-81ED-4DB2-BD59-A6C34878D82A}">
                    <a16:rowId xmlns:a16="http://schemas.microsoft.com/office/drawing/2014/main" val="966661437"/>
                  </a:ext>
                </a:extLst>
              </a:tr>
              <a:tr h="370840">
                <a:tc>
                  <a:txBody>
                    <a:bodyPr/>
                    <a:lstStyle/>
                    <a:p>
                      <a:r>
                        <a:rPr kumimoji="1" lang="en-US" altLang="ja-JP" sz="1800" dirty="0" err="1" smtClean="0">
                          <a:latin typeface="ＭＳ Ｐゴシック" panose="020B0600070205080204" pitchFamily="50" charset="-128"/>
                          <a:ea typeface="ＭＳ Ｐゴシック" panose="020B0600070205080204" pitchFamily="50" charset="-128"/>
                        </a:rPr>
                        <a:t>CEffectManager</a:t>
                      </a:r>
                      <a:r>
                        <a:rPr kumimoji="1" lang="en-US" altLang="ja-JP" sz="1800" dirty="0" smtClean="0">
                          <a:latin typeface="ＭＳ Ｐゴシック" panose="020B0600070205080204" pitchFamily="50" charset="-128"/>
                          <a:ea typeface="ＭＳ Ｐゴシック" panose="020B0600070205080204" pitchFamily="50" charset="-128"/>
                        </a:rPr>
                        <a:t>::</a:t>
                      </a:r>
                      <a:r>
                        <a:rPr kumimoji="1" lang="en-US" altLang="ja-JP" sz="1800" dirty="0" err="1" smtClean="0">
                          <a:latin typeface="ＭＳ Ｐゴシック" panose="020B0600070205080204" pitchFamily="50" charset="-128"/>
                          <a:ea typeface="ＭＳ Ｐゴシック" panose="020B0600070205080204" pitchFamily="50" charset="-128"/>
                        </a:rPr>
                        <a:t>DeleteEmitter</a:t>
                      </a:r>
                      <a:r>
                        <a:rPr kumimoji="1" lang="en-US" altLang="ja-JP" sz="1800" dirty="0" smtClean="0">
                          <a:latin typeface="ＭＳ Ｐゴシック" panose="020B0600070205080204" pitchFamily="50" charset="-128"/>
                          <a:ea typeface="ＭＳ Ｐゴシック" panose="020B0600070205080204" pitchFamily="50" charset="-128"/>
                        </a:rPr>
                        <a:t>(</a:t>
                      </a:r>
                      <a:r>
                        <a:rPr kumimoji="1" lang="en-US" altLang="ja-JP" sz="1800" dirty="0" err="1" smtClean="0">
                          <a:latin typeface="ＭＳ Ｐゴシック" panose="020B0600070205080204" pitchFamily="50" charset="-128"/>
                          <a:ea typeface="ＭＳ Ｐゴシック" panose="020B0600070205080204" pitchFamily="50" charset="-128"/>
                        </a:rPr>
                        <a:t>ppEmitter</a:t>
                      </a:r>
                      <a:r>
                        <a:rPr kumimoji="1" lang="en-US" altLang="ja-JP" sz="1800" dirty="0" smtClean="0">
                          <a:latin typeface="ＭＳ Ｐゴシック" panose="020B0600070205080204" pitchFamily="50" charset="-128"/>
                          <a:ea typeface="ＭＳ Ｐゴシック" panose="020B0600070205080204" pitchFamily="50" charset="-128"/>
                        </a:rPr>
                        <a:t>)</a:t>
                      </a:r>
                      <a:endParaRPr kumimoji="1" lang="ja-JP" altLang="en-US" sz="1800" dirty="0">
                        <a:latin typeface="ＭＳ Ｐゴシック" panose="020B0600070205080204" pitchFamily="50" charset="-128"/>
                        <a:ea typeface="ＭＳ Ｐゴシック" panose="020B0600070205080204" pitchFamily="50" charset="-128"/>
                      </a:endParaRPr>
                    </a:p>
                  </a:txBody>
                  <a:tcPr/>
                </a:tc>
                <a:tc>
                  <a:txBody>
                    <a:bodyPr/>
                    <a:lstStyle/>
                    <a:p>
                      <a:r>
                        <a:rPr kumimoji="1" lang="ja-JP" altLang="en-US" sz="1800" dirty="0" smtClean="0">
                          <a:latin typeface="ＭＳ Ｐゴシック" panose="020B0600070205080204" pitchFamily="50" charset="-128"/>
                          <a:ea typeface="ＭＳ Ｐゴシック" panose="020B0600070205080204" pitchFamily="50" charset="-128"/>
                        </a:rPr>
                        <a:t>エミッターを削除する関数。</a:t>
                      </a:r>
                    </a:p>
                    <a:p>
                      <a:r>
                        <a:rPr kumimoji="1" lang="ja-JP" altLang="en-US" sz="1800" dirty="0" smtClean="0">
                          <a:latin typeface="ＭＳ Ｐゴシック" panose="020B0600070205080204" pitchFamily="50" charset="-128"/>
                          <a:ea typeface="ＭＳ Ｐゴシック" panose="020B0600070205080204" pitchFamily="50" charset="-128"/>
                        </a:rPr>
                        <a:t>引数にはエミッターのポインタのアドレスを渡し、削除に成功した場合に</a:t>
                      </a:r>
                      <a:r>
                        <a:rPr kumimoji="1" lang="en-US" altLang="ja-JP" sz="1800" dirty="0" smtClean="0">
                          <a:latin typeface="ＭＳ Ｐゴシック" panose="020B0600070205080204" pitchFamily="50" charset="-128"/>
                          <a:ea typeface="ＭＳ Ｐゴシック" panose="020B0600070205080204" pitchFamily="50" charset="-128"/>
                        </a:rPr>
                        <a:t>NULL</a:t>
                      </a:r>
                      <a:r>
                        <a:rPr kumimoji="1" lang="ja-JP" altLang="en-US" sz="1800" dirty="0" smtClean="0">
                          <a:latin typeface="ＭＳ Ｐゴシック" panose="020B0600070205080204" pitchFamily="50" charset="-128"/>
                          <a:ea typeface="ＭＳ Ｐゴシック" panose="020B0600070205080204" pitchFamily="50" charset="-128"/>
                        </a:rPr>
                        <a:t>が代入される。</a:t>
                      </a:r>
                    </a:p>
                  </a:txBody>
                  <a:tcPr/>
                </a:tc>
                <a:extLst>
                  <a:ext uri="{0D108BD9-81ED-4DB2-BD59-A6C34878D82A}">
                    <a16:rowId xmlns:a16="http://schemas.microsoft.com/office/drawing/2014/main" val="3823887781"/>
                  </a:ext>
                </a:extLst>
              </a:tr>
            </a:tbl>
          </a:graphicData>
        </a:graphic>
      </p:graphicFrame>
    </p:spTree>
    <p:extLst>
      <p:ext uri="{BB962C8B-B14F-4D97-AF65-F5344CB8AC3E}">
        <p14:creationId xmlns:p14="http://schemas.microsoft.com/office/powerpoint/2010/main" val="113226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テキスト ボックス 1">
            <a:extLst>
              <a:ext uri="{FF2B5EF4-FFF2-40B4-BE49-F238E27FC236}">
                <a16:creationId xmlns:a16="http://schemas.microsoft.com/office/drawing/2014/main" id="{FDABC6B4-CEA0-4874-81A6-66C0D23561C7}"/>
              </a:ext>
            </a:extLst>
          </p:cNvPr>
          <p:cNvSpPr txBox="1">
            <a:spLocks noChangeArrowheads="1"/>
          </p:cNvSpPr>
          <p:nvPr/>
        </p:nvSpPr>
        <p:spPr bwMode="auto">
          <a:xfrm>
            <a:off x="336635" y="1210260"/>
            <a:ext cx="1169323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sz="2200" dirty="0">
                <a:latin typeface="ＭＳ Ｐゴシック" panose="020B0600070205080204" pitchFamily="50" charset="-128"/>
              </a:rPr>
              <a:t>エミッターの動作パラメーターは下記を参考にする</a:t>
            </a:r>
            <a:r>
              <a:rPr lang="ja-JP" altLang="en-US" sz="2200" dirty="0" smtClean="0">
                <a:latin typeface="ＭＳ Ｐゴシック" panose="020B0600070205080204" pitchFamily="50" charset="-128"/>
              </a:rPr>
              <a:t>。</a:t>
            </a:r>
            <a:endParaRPr lang="ja-JP" altLang="en-US" sz="2200" dirty="0">
              <a:latin typeface="ＭＳ Ｐゴシック" panose="020B0600070205080204" pitchFamily="50" charset="-128"/>
            </a:endParaRPr>
          </a:p>
        </p:txBody>
      </p:sp>
      <p:sp>
        <p:nvSpPr>
          <p:cNvPr id="8" name="テキスト ボックス 1">
            <a:extLst>
              <a:ext uri="{FF2B5EF4-FFF2-40B4-BE49-F238E27FC236}">
                <a16:creationId xmlns:a16="http://schemas.microsoft.com/office/drawing/2014/main" id="{FDABC6B4-CEA0-4874-81A6-66C0D23561C7}"/>
              </a:ext>
            </a:extLst>
          </p:cNvPr>
          <p:cNvSpPr txBox="1">
            <a:spLocks noChangeArrowheads="1"/>
          </p:cNvSpPr>
          <p:nvPr/>
        </p:nvSpPr>
        <p:spPr bwMode="auto">
          <a:xfrm>
            <a:off x="302143" y="487982"/>
            <a:ext cx="24994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sz="2400" b="1" dirty="0">
                <a:solidFill>
                  <a:srgbClr val="000000"/>
                </a:solidFill>
                <a:latin typeface="Meiryo UI" panose="020B0604030504040204" pitchFamily="50" charset="-128"/>
                <a:ea typeface="Meiryo UI" panose="020B0604030504040204" pitchFamily="50" charset="-128"/>
              </a:rPr>
              <a:t>・　課題　</a:t>
            </a:r>
            <a:r>
              <a:rPr lang="ja-JP" altLang="en-US" sz="2400" b="1" dirty="0" smtClean="0">
                <a:solidFill>
                  <a:srgbClr val="000000"/>
                </a:solidFill>
                <a:latin typeface="Meiryo UI" panose="020B0604030504040204" pitchFamily="50" charset="-128"/>
                <a:ea typeface="Meiryo UI" panose="020B0604030504040204" pitchFamily="50" charset="-128"/>
              </a:rPr>
              <a:t>内容　３</a:t>
            </a:r>
            <a:endParaRPr lang="ja-JP" altLang="en-US" sz="2400" b="1" dirty="0">
              <a:solidFill>
                <a:srgbClr val="000000"/>
              </a:solidFill>
              <a:latin typeface="Meiryo UI" panose="020B0604030504040204" pitchFamily="50" charset="-128"/>
              <a:ea typeface="Meiryo UI" panose="020B0604030504040204"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2244535539"/>
              </p:ext>
            </p:extLst>
          </p:nvPr>
        </p:nvGraphicFramePr>
        <p:xfrm>
          <a:off x="395296" y="1878641"/>
          <a:ext cx="11575915" cy="3771266"/>
        </p:xfrm>
        <a:graphic>
          <a:graphicData uri="http://schemas.openxmlformats.org/drawingml/2006/table">
            <a:tbl>
              <a:tblPr firstRow="1" bandRow="1">
                <a:tableStyleId>{5C22544A-7EE6-4342-B048-85BDC9FD1C3A}</a:tableStyleId>
              </a:tblPr>
              <a:tblGrid>
                <a:gridCol w="1637633">
                  <a:extLst>
                    <a:ext uri="{9D8B030D-6E8A-4147-A177-3AD203B41FA5}">
                      <a16:colId xmlns:a16="http://schemas.microsoft.com/office/drawing/2014/main" val="1452475997"/>
                    </a:ext>
                  </a:extLst>
                </a:gridCol>
                <a:gridCol w="9938282">
                  <a:extLst>
                    <a:ext uri="{9D8B030D-6E8A-4147-A177-3AD203B41FA5}">
                      <a16:colId xmlns:a16="http://schemas.microsoft.com/office/drawing/2014/main" val="227550747"/>
                    </a:ext>
                  </a:extLst>
                </a:gridCol>
              </a:tblGrid>
              <a:tr h="306419">
                <a:tc gridSpan="2">
                  <a:txBody>
                    <a:bodyPr/>
                    <a:lstStyle/>
                    <a:p>
                      <a:pPr>
                        <a:lnSpc>
                          <a:spcPct val="150000"/>
                        </a:lnSpc>
                      </a:pPr>
                      <a:r>
                        <a:rPr kumimoji="1" lang="ja-JP" altLang="en-US" sz="1800" b="1" kern="1200" dirty="0" smtClean="0">
                          <a:solidFill>
                            <a:schemeClr val="lt1"/>
                          </a:solidFill>
                          <a:effectLst/>
                          <a:latin typeface="+mn-lt"/>
                          <a:ea typeface="+mn-ea"/>
                          <a:cs typeface="+mn-cs"/>
                        </a:rPr>
                        <a:t>・残像</a:t>
                      </a:r>
                      <a:endParaRPr kumimoji="1" lang="ja-JP" altLang="en-US" dirty="0"/>
                    </a:p>
                  </a:txBody>
                  <a:tcPr/>
                </a:tc>
                <a:tc hMerge="1">
                  <a:txBody>
                    <a:bodyPr/>
                    <a:lstStyle/>
                    <a:p>
                      <a:pPr>
                        <a:lnSpc>
                          <a:spcPct val="150000"/>
                        </a:lnSpc>
                      </a:pPr>
                      <a:endParaRPr kumimoji="1" lang="ja-JP" altLang="en-US" dirty="0"/>
                    </a:p>
                  </a:txBody>
                  <a:tcPr/>
                </a:tc>
                <a:extLst>
                  <a:ext uri="{0D108BD9-81ED-4DB2-BD59-A6C34878D82A}">
                    <a16:rowId xmlns:a16="http://schemas.microsoft.com/office/drawing/2014/main" val="1282203987"/>
                  </a:ext>
                </a:extLst>
              </a:tr>
              <a:tr h="289804">
                <a:tc>
                  <a:txBody>
                    <a:bodyPr/>
                    <a:lstStyle/>
                    <a:p>
                      <a:pPr>
                        <a:lnSpc>
                          <a:spcPct val="150000"/>
                        </a:lnSpc>
                      </a:pPr>
                      <a:r>
                        <a:rPr kumimoji="1" lang="ja-JP" altLang="en-US" sz="1800" dirty="0" smtClean="0">
                          <a:latin typeface="ＭＳ Ｐゴシック" panose="020B0600070205080204" pitchFamily="50" charset="-128"/>
                          <a:ea typeface="ＭＳ Ｐゴシック" panose="020B0600070205080204" pitchFamily="50" charset="-128"/>
                        </a:rPr>
                        <a:t>メッシュ</a:t>
                      </a:r>
                      <a:endParaRPr kumimoji="1" lang="ja-JP" altLang="en-US" sz="1800" dirty="0">
                        <a:latin typeface="ＭＳ Ｐゴシック" panose="020B0600070205080204" pitchFamily="50" charset="-128"/>
                        <a:ea typeface="ＭＳ Ｐゴシック" panose="020B0600070205080204" pitchFamily="50" charset="-128"/>
                      </a:endParaRPr>
                    </a:p>
                  </a:txBody>
                  <a:tcPr/>
                </a:tc>
                <a:tc>
                  <a:txBody>
                    <a:bodyPr/>
                    <a:lstStyle/>
                    <a:p>
                      <a:pPr>
                        <a:lnSpc>
                          <a:spcPct val="150000"/>
                        </a:lnSpc>
                      </a:pPr>
                      <a:r>
                        <a:rPr kumimoji="1" lang="en-US" altLang="ja-JP" sz="1800" dirty="0" err="1" smtClean="0">
                          <a:latin typeface="ＭＳ Ｐゴシック" panose="020B0600070205080204" pitchFamily="50" charset="-128"/>
                          <a:ea typeface="ＭＳ Ｐゴシック" panose="020B0600070205080204" pitchFamily="50" charset="-128"/>
                        </a:rPr>
                        <a:t>CEffectManager</a:t>
                      </a:r>
                      <a:r>
                        <a:rPr kumimoji="1" lang="en-US" altLang="ja-JP" sz="1800" dirty="0" smtClean="0">
                          <a:latin typeface="ＭＳ Ｐゴシック" panose="020B0600070205080204" pitchFamily="50" charset="-128"/>
                          <a:ea typeface="ＭＳ Ｐゴシック" panose="020B0600070205080204" pitchFamily="50" charset="-128"/>
                        </a:rPr>
                        <a:t>::</a:t>
                      </a:r>
                      <a:r>
                        <a:rPr kumimoji="1" lang="en-US" altLang="ja-JP" sz="1800" dirty="0" err="1" smtClean="0">
                          <a:latin typeface="ＭＳ Ｐゴシック" panose="020B0600070205080204" pitchFamily="50" charset="-128"/>
                          <a:ea typeface="ＭＳ Ｐゴシック" panose="020B0600070205080204" pitchFamily="50" charset="-128"/>
                        </a:rPr>
                        <a:t>m_PlayerMesh</a:t>
                      </a:r>
                      <a:endParaRPr kumimoji="1" lang="ja-JP" altLang="en-US" sz="18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4293014703"/>
                  </a:ext>
                </a:extLst>
              </a:tr>
              <a:tr h="289804">
                <a:tc>
                  <a:txBody>
                    <a:bodyPr/>
                    <a:lstStyle/>
                    <a:p>
                      <a:pPr>
                        <a:lnSpc>
                          <a:spcPct val="150000"/>
                        </a:lnSpc>
                      </a:pPr>
                      <a:r>
                        <a:rPr kumimoji="1" lang="ja-JP" altLang="en-US" sz="1800" dirty="0" smtClean="0">
                          <a:latin typeface="ＭＳ Ｐゴシック" panose="020B0600070205080204" pitchFamily="50" charset="-128"/>
                          <a:ea typeface="ＭＳ Ｐゴシック" panose="020B0600070205080204" pitchFamily="50" charset="-128"/>
                        </a:rPr>
                        <a:t>ブレンディング</a:t>
                      </a:r>
                      <a:endParaRPr kumimoji="1" lang="ja-JP" altLang="en-US" sz="1800" dirty="0">
                        <a:latin typeface="ＭＳ Ｐゴシック" panose="020B0600070205080204" pitchFamily="50" charset="-128"/>
                        <a:ea typeface="ＭＳ Ｐゴシック" panose="020B0600070205080204" pitchFamily="50" charset="-128"/>
                      </a:endParaRPr>
                    </a:p>
                  </a:txBody>
                  <a:tcPr/>
                </a:tc>
                <a:tc>
                  <a:txBody>
                    <a:bodyPr/>
                    <a:lstStyle/>
                    <a:p>
                      <a:pPr>
                        <a:lnSpc>
                          <a:spcPct val="150000"/>
                        </a:lnSpc>
                      </a:pPr>
                      <a:r>
                        <a:rPr kumimoji="1" lang="ja-JP" altLang="en-US" sz="1800" dirty="0" smtClean="0">
                          <a:latin typeface="ＭＳ Ｐゴシック" panose="020B0600070205080204" pitchFamily="50" charset="-128"/>
                          <a:ea typeface="ＭＳ Ｐゴシック" panose="020B0600070205080204" pitchFamily="50" charset="-128"/>
                        </a:rPr>
                        <a:t>加算合成</a:t>
                      </a:r>
                      <a:endParaRPr kumimoji="1" lang="ja-JP" altLang="en-US" sz="18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3935274673"/>
                  </a:ext>
                </a:extLst>
              </a:tr>
              <a:tr h="289804">
                <a:tc>
                  <a:txBody>
                    <a:bodyPr/>
                    <a:lstStyle/>
                    <a:p>
                      <a:pPr>
                        <a:lnSpc>
                          <a:spcPct val="150000"/>
                        </a:lnSpc>
                      </a:pPr>
                      <a:r>
                        <a:rPr kumimoji="1" lang="ja-JP" altLang="en-US" sz="1800" dirty="0" smtClean="0">
                          <a:latin typeface="ＭＳ Ｐゴシック" panose="020B0600070205080204" pitchFamily="50" charset="-128"/>
                          <a:ea typeface="ＭＳ Ｐゴシック" panose="020B0600070205080204" pitchFamily="50" charset="-128"/>
                        </a:rPr>
                        <a:t>ビルボード</a:t>
                      </a:r>
                      <a:endParaRPr kumimoji="1" lang="ja-JP" altLang="en-US" sz="1800" dirty="0">
                        <a:latin typeface="ＭＳ Ｐゴシック" panose="020B0600070205080204" pitchFamily="50" charset="-128"/>
                        <a:ea typeface="ＭＳ Ｐゴシック" panose="020B0600070205080204" pitchFamily="50" charset="-128"/>
                      </a:endParaRPr>
                    </a:p>
                  </a:txBody>
                  <a:tcPr/>
                </a:tc>
                <a:tc>
                  <a:txBody>
                    <a:bodyPr/>
                    <a:lstStyle/>
                    <a:p>
                      <a:pPr>
                        <a:lnSpc>
                          <a:spcPct val="150000"/>
                        </a:lnSpc>
                      </a:pPr>
                      <a:r>
                        <a:rPr kumimoji="1" lang="en-US" altLang="ja-JP" sz="1800" dirty="0" smtClean="0">
                          <a:latin typeface="ＭＳ Ｐゴシック" panose="020B0600070205080204" pitchFamily="50" charset="-128"/>
                          <a:ea typeface="ＭＳ Ｐゴシック" panose="020B0600070205080204" pitchFamily="50" charset="-128"/>
                        </a:rPr>
                        <a:t>OFF</a:t>
                      </a:r>
                    </a:p>
                  </a:txBody>
                  <a:tcPr/>
                </a:tc>
                <a:extLst>
                  <a:ext uri="{0D108BD9-81ED-4DB2-BD59-A6C34878D82A}">
                    <a16:rowId xmlns:a16="http://schemas.microsoft.com/office/drawing/2014/main" val="350337926"/>
                  </a:ext>
                </a:extLst>
              </a:tr>
              <a:tr h="289804">
                <a:tc>
                  <a:txBody>
                    <a:bodyPr/>
                    <a:lstStyle/>
                    <a:p>
                      <a:pPr>
                        <a:lnSpc>
                          <a:spcPct val="150000"/>
                        </a:lnSpc>
                      </a:pPr>
                      <a:r>
                        <a:rPr kumimoji="1" lang="ja-JP" altLang="en-US" sz="1800" dirty="0" smtClean="0">
                          <a:latin typeface="ＭＳ Ｐゴシック" panose="020B0600070205080204" pitchFamily="50" charset="-128"/>
                          <a:ea typeface="ＭＳ Ｐゴシック" panose="020B0600070205080204" pitchFamily="50" charset="-128"/>
                        </a:rPr>
                        <a:t>動き</a:t>
                      </a:r>
                      <a:endParaRPr kumimoji="1" lang="ja-JP" altLang="en-US" sz="1800" dirty="0">
                        <a:latin typeface="ＭＳ Ｐゴシック" panose="020B0600070205080204" pitchFamily="50" charset="-128"/>
                        <a:ea typeface="ＭＳ Ｐゴシック" panose="020B0600070205080204" pitchFamily="50" charset="-128"/>
                      </a:endParaRPr>
                    </a:p>
                  </a:txBody>
                  <a:tcPr/>
                </a:tc>
                <a:tc>
                  <a:txBody>
                    <a:bodyPr/>
                    <a:lstStyle/>
                    <a:p>
                      <a:pPr>
                        <a:lnSpc>
                          <a:spcPct val="150000"/>
                        </a:lnSpc>
                      </a:pPr>
                      <a:r>
                        <a:rPr kumimoji="1" lang="ja-JP" altLang="en-US" sz="1600" dirty="0" smtClean="0">
                          <a:latin typeface="ＭＳ Ｐゴシック" panose="020B0600070205080204" pitchFamily="50" charset="-128"/>
                          <a:ea typeface="ＭＳ Ｐゴシック" panose="020B0600070205080204" pitchFamily="50" charset="-128"/>
                        </a:rPr>
                        <a:t>残像がゆっくりとフェードアウトして消滅するように</a:t>
                      </a:r>
                      <a:r>
                        <a:rPr kumimoji="1" lang="en-US" altLang="ja-JP" sz="1600" dirty="0" err="1" smtClean="0">
                          <a:latin typeface="ＭＳ Ｐゴシック" panose="020B0600070205080204" pitchFamily="50" charset="-128"/>
                          <a:ea typeface="ＭＳ Ｐゴシック" panose="020B0600070205080204" pitchFamily="50" charset="-128"/>
                        </a:rPr>
                        <a:t>UpdateBehavior.Color</a:t>
                      </a:r>
                      <a:r>
                        <a:rPr kumimoji="1" lang="ja-JP" altLang="en-US" sz="1600" dirty="0" smtClean="0">
                          <a:latin typeface="ＭＳ Ｐゴシック" panose="020B0600070205080204" pitchFamily="50" charset="-128"/>
                          <a:ea typeface="ＭＳ Ｐゴシック" panose="020B0600070205080204" pitchFamily="50" charset="-128"/>
                        </a:rPr>
                        <a:t>と</a:t>
                      </a:r>
                      <a:r>
                        <a:rPr kumimoji="1" lang="en-US" altLang="ja-JP" sz="1600" dirty="0" err="1" smtClean="0">
                          <a:latin typeface="ＭＳ Ｐゴシック" panose="020B0600070205080204" pitchFamily="50" charset="-128"/>
                          <a:ea typeface="ＭＳ Ｐゴシック" panose="020B0600070205080204" pitchFamily="50" charset="-128"/>
                        </a:rPr>
                        <a:t>ParameterBehavior.Existence</a:t>
                      </a:r>
                      <a:r>
                        <a:rPr kumimoji="1" lang="ja-JP" altLang="en-US" sz="1600" dirty="0" smtClean="0">
                          <a:latin typeface="ＭＳ Ｐゴシック" panose="020B0600070205080204" pitchFamily="50" charset="-128"/>
                          <a:ea typeface="ＭＳ Ｐゴシック" panose="020B0600070205080204" pitchFamily="50" charset="-128"/>
                        </a:rPr>
                        <a:t>を設定する</a:t>
                      </a:r>
                    </a:p>
                    <a:p>
                      <a:pPr>
                        <a:lnSpc>
                          <a:spcPct val="150000"/>
                        </a:lnSpc>
                      </a:pPr>
                      <a:r>
                        <a:rPr kumimoji="1" lang="ja-JP" altLang="en-US" sz="1600" dirty="0" smtClean="0">
                          <a:latin typeface="ＭＳ Ｐゴシック" panose="020B0600070205080204" pitchFamily="50" charset="-128"/>
                          <a:ea typeface="ＭＳ Ｐゴシック" panose="020B0600070205080204" pitchFamily="50" charset="-128"/>
                        </a:rPr>
                        <a:t>残像の色が赤くなるように</a:t>
                      </a:r>
                      <a:r>
                        <a:rPr kumimoji="1" lang="en-US" altLang="ja-JP" sz="1600" dirty="0" err="1" smtClean="0">
                          <a:latin typeface="ＭＳ Ｐゴシック" panose="020B0600070205080204" pitchFamily="50" charset="-128"/>
                          <a:ea typeface="ＭＳ Ｐゴシック" panose="020B0600070205080204" pitchFamily="50" charset="-128"/>
                        </a:rPr>
                        <a:t>CreateBehavior.Color</a:t>
                      </a:r>
                      <a:r>
                        <a:rPr kumimoji="1" lang="ja-JP" altLang="en-US" sz="1600" dirty="0" smtClean="0">
                          <a:latin typeface="ＭＳ Ｐゴシック" panose="020B0600070205080204" pitchFamily="50" charset="-128"/>
                          <a:ea typeface="ＭＳ Ｐゴシック" panose="020B0600070205080204" pitchFamily="50" charset="-128"/>
                        </a:rPr>
                        <a:t>を設定する</a:t>
                      </a:r>
                    </a:p>
                    <a:p>
                      <a:pPr>
                        <a:lnSpc>
                          <a:spcPct val="150000"/>
                        </a:lnSpc>
                      </a:pPr>
                      <a:r>
                        <a:rPr kumimoji="1" lang="ja-JP" altLang="en-US" sz="1600" dirty="0" smtClean="0">
                          <a:latin typeface="ＭＳ Ｐゴシック" panose="020B0600070205080204" pitchFamily="50" charset="-128"/>
                          <a:ea typeface="ＭＳ Ｐゴシック" panose="020B0600070205080204" pitchFamily="50" charset="-128"/>
                        </a:rPr>
                        <a:t>適度な間隔で残像が出るように</a:t>
                      </a:r>
                      <a:r>
                        <a:rPr kumimoji="1" lang="en-US" altLang="ja-JP" sz="1600" dirty="0" err="1" smtClean="0">
                          <a:latin typeface="ＭＳ Ｐゴシック" panose="020B0600070205080204" pitchFamily="50" charset="-128"/>
                          <a:ea typeface="ＭＳ Ｐゴシック" panose="020B0600070205080204" pitchFamily="50" charset="-128"/>
                        </a:rPr>
                        <a:t>CreateBehavior.Time</a:t>
                      </a:r>
                      <a:r>
                        <a:rPr kumimoji="1" lang="ja-JP" altLang="en-US" sz="1600" dirty="0" smtClean="0">
                          <a:latin typeface="ＭＳ Ｐゴシック" panose="020B0600070205080204" pitchFamily="50" charset="-128"/>
                          <a:ea typeface="ＭＳ Ｐゴシック" panose="020B0600070205080204" pitchFamily="50" charset="-128"/>
                        </a:rPr>
                        <a:t>を設定する</a:t>
                      </a:r>
                    </a:p>
                    <a:p>
                      <a:pPr>
                        <a:lnSpc>
                          <a:spcPct val="150000"/>
                        </a:lnSpc>
                      </a:pPr>
                      <a:r>
                        <a:rPr kumimoji="1" lang="en-US" altLang="ja-JP" sz="1600" dirty="0" err="1" smtClean="0">
                          <a:latin typeface="ＭＳ Ｐゴシック" panose="020B0600070205080204" pitchFamily="50" charset="-128"/>
                          <a:ea typeface="ＭＳ Ｐゴシック" panose="020B0600070205080204" pitchFamily="50" charset="-128"/>
                        </a:rPr>
                        <a:t>CreateBehavior.Count</a:t>
                      </a:r>
                      <a:r>
                        <a:rPr kumimoji="1" lang="ja-JP" altLang="en-US" sz="1600" dirty="0" smtClean="0">
                          <a:latin typeface="ＭＳ Ｐゴシック" panose="020B0600070205080204" pitchFamily="50" charset="-128"/>
                          <a:ea typeface="ＭＳ Ｐゴシック" panose="020B0600070205080204" pitchFamily="50" charset="-128"/>
                        </a:rPr>
                        <a:t>は１に設定する</a:t>
                      </a:r>
                    </a:p>
                    <a:p>
                      <a:pPr>
                        <a:lnSpc>
                          <a:spcPct val="150000"/>
                        </a:lnSpc>
                      </a:pPr>
                      <a:r>
                        <a:rPr kumimoji="1" lang="ja-JP" altLang="en-US" sz="1600" dirty="0" smtClean="0">
                          <a:latin typeface="ＭＳ Ｐゴシック" panose="020B0600070205080204" pitchFamily="50" charset="-128"/>
                          <a:ea typeface="ＭＳ Ｐゴシック" panose="020B0600070205080204" pitchFamily="50" charset="-128"/>
                        </a:rPr>
                        <a:t>時間経過で消えない様にするためにエミッターの寿命を－１に設定する</a:t>
                      </a:r>
                    </a:p>
                  </a:txBody>
                  <a:tcPr/>
                </a:tc>
                <a:extLst>
                  <a:ext uri="{0D108BD9-81ED-4DB2-BD59-A6C34878D82A}">
                    <a16:rowId xmlns:a16="http://schemas.microsoft.com/office/drawing/2014/main" val="3408935390"/>
                  </a:ext>
                </a:extLst>
              </a:tr>
            </a:tbl>
          </a:graphicData>
        </a:graphic>
      </p:graphicFrame>
    </p:spTree>
    <p:extLst>
      <p:ext uri="{BB962C8B-B14F-4D97-AF65-F5344CB8AC3E}">
        <p14:creationId xmlns:p14="http://schemas.microsoft.com/office/powerpoint/2010/main" val="861153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テキスト ボックス 1">
            <a:extLst>
              <a:ext uri="{FF2B5EF4-FFF2-40B4-BE49-F238E27FC236}">
                <a16:creationId xmlns:a16="http://schemas.microsoft.com/office/drawing/2014/main" id="{FDABC6B4-CEA0-4874-81A6-66C0D23561C7}"/>
              </a:ext>
            </a:extLst>
          </p:cNvPr>
          <p:cNvSpPr txBox="1">
            <a:spLocks noChangeArrowheads="1"/>
          </p:cNvSpPr>
          <p:nvPr/>
        </p:nvSpPr>
        <p:spPr bwMode="auto">
          <a:xfrm>
            <a:off x="336635" y="1210260"/>
            <a:ext cx="1169323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sz="2200" dirty="0">
                <a:latin typeface="ＭＳ Ｐゴシック" panose="020B0600070205080204" pitchFamily="50" charset="-128"/>
              </a:rPr>
              <a:t>エミッターの動作パラメーターは下記を参考にする</a:t>
            </a:r>
            <a:r>
              <a:rPr lang="ja-JP" altLang="en-US" sz="2200" dirty="0" smtClean="0">
                <a:latin typeface="ＭＳ Ｐゴシック" panose="020B0600070205080204" pitchFamily="50" charset="-128"/>
              </a:rPr>
              <a:t>。</a:t>
            </a:r>
            <a:endParaRPr lang="ja-JP" altLang="en-US" sz="2200" dirty="0">
              <a:latin typeface="ＭＳ Ｐゴシック" panose="020B0600070205080204" pitchFamily="50" charset="-128"/>
            </a:endParaRPr>
          </a:p>
        </p:txBody>
      </p:sp>
      <p:sp>
        <p:nvSpPr>
          <p:cNvPr id="8" name="テキスト ボックス 1">
            <a:extLst>
              <a:ext uri="{FF2B5EF4-FFF2-40B4-BE49-F238E27FC236}">
                <a16:creationId xmlns:a16="http://schemas.microsoft.com/office/drawing/2014/main" id="{FDABC6B4-CEA0-4874-81A6-66C0D23561C7}"/>
              </a:ext>
            </a:extLst>
          </p:cNvPr>
          <p:cNvSpPr txBox="1">
            <a:spLocks noChangeArrowheads="1"/>
          </p:cNvSpPr>
          <p:nvPr/>
        </p:nvSpPr>
        <p:spPr bwMode="auto">
          <a:xfrm>
            <a:off x="302143" y="487982"/>
            <a:ext cx="24994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sz="2400" b="1" dirty="0">
                <a:solidFill>
                  <a:srgbClr val="000000"/>
                </a:solidFill>
                <a:latin typeface="Meiryo UI" panose="020B0604030504040204" pitchFamily="50" charset="-128"/>
                <a:ea typeface="Meiryo UI" panose="020B0604030504040204" pitchFamily="50" charset="-128"/>
              </a:rPr>
              <a:t>・　課題　</a:t>
            </a:r>
            <a:r>
              <a:rPr lang="ja-JP" altLang="en-US" sz="2400" b="1" dirty="0" smtClean="0">
                <a:solidFill>
                  <a:srgbClr val="000000"/>
                </a:solidFill>
                <a:latin typeface="Meiryo UI" panose="020B0604030504040204" pitchFamily="50" charset="-128"/>
                <a:ea typeface="Meiryo UI" panose="020B0604030504040204" pitchFamily="50" charset="-128"/>
              </a:rPr>
              <a:t>内容　３</a:t>
            </a:r>
            <a:endParaRPr lang="ja-JP" altLang="en-US" sz="2400" b="1" dirty="0">
              <a:solidFill>
                <a:srgbClr val="000000"/>
              </a:solidFill>
              <a:latin typeface="Meiryo UI" panose="020B0604030504040204" pitchFamily="50" charset="-128"/>
              <a:ea typeface="Meiryo UI" panose="020B0604030504040204"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3358779013"/>
              </p:ext>
            </p:extLst>
          </p:nvPr>
        </p:nvGraphicFramePr>
        <p:xfrm>
          <a:off x="395296" y="1878641"/>
          <a:ext cx="11575915" cy="4297680"/>
        </p:xfrm>
        <a:graphic>
          <a:graphicData uri="http://schemas.openxmlformats.org/drawingml/2006/table">
            <a:tbl>
              <a:tblPr firstRow="1" bandRow="1">
                <a:tableStyleId>{5C22544A-7EE6-4342-B048-85BDC9FD1C3A}</a:tableStyleId>
              </a:tblPr>
              <a:tblGrid>
                <a:gridCol w="1637633">
                  <a:extLst>
                    <a:ext uri="{9D8B030D-6E8A-4147-A177-3AD203B41FA5}">
                      <a16:colId xmlns:a16="http://schemas.microsoft.com/office/drawing/2014/main" val="1452475997"/>
                    </a:ext>
                  </a:extLst>
                </a:gridCol>
                <a:gridCol w="9938282">
                  <a:extLst>
                    <a:ext uri="{9D8B030D-6E8A-4147-A177-3AD203B41FA5}">
                      <a16:colId xmlns:a16="http://schemas.microsoft.com/office/drawing/2014/main" val="227550747"/>
                    </a:ext>
                  </a:extLst>
                </a:gridCol>
              </a:tblGrid>
              <a:tr h="306419">
                <a:tc gridSpan="2">
                  <a:txBody>
                    <a:bodyPr/>
                    <a:lstStyle/>
                    <a:p>
                      <a:pPr>
                        <a:lnSpc>
                          <a:spcPct val="150000"/>
                        </a:lnSpc>
                      </a:pPr>
                      <a:r>
                        <a:rPr kumimoji="1" lang="ja-JP" altLang="en-US" sz="1800" b="1" kern="1200" dirty="0" smtClean="0">
                          <a:solidFill>
                            <a:schemeClr val="lt1"/>
                          </a:solidFill>
                          <a:effectLst/>
                          <a:latin typeface="+mn-lt"/>
                          <a:ea typeface="+mn-ea"/>
                          <a:cs typeface="+mn-cs"/>
                        </a:rPr>
                        <a:t>・パーティクル</a:t>
                      </a:r>
                      <a:endParaRPr kumimoji="1" lang="ja-JP" altLang="en-US" dirty="0"/>
                    </a:p>
                  </a:txBody>
                  <a:tcPr/>
                </a:tc>
                <a:tc hMerge="1">
                  <a:txBody>
                    <a:bodyPr/>
                    <a:lstStyle/>
                    <a:p>
                      <a:pPr>
                        <a:lnSpc>
                          <a:spcPct val="150000"/>
                        </a:lnSpc>
                      </a:pPr>
                      <a:endParaRPr kumimoji="1" lang="ja-JP" altLang="en-US" dirty="0"/>
                    </a:p>
                  </a:txBody>
                  <a:tcPr/>
                </a:tc>
                <a:extLst>
                  <a:ext uri="{0D108BD9-81ED-4DB2-BD59-A6C34878D82A}">
                    <a16:rowId xmlns:a16="http://schemas.microsoft.com/office/drawing/2014/main" val="1282203987"/>
                  </a:ext>
                </a:extLst>
              </a:tr>
              <a:tr h="289804">
                <a:tc>
                  <a:txBody>
                    <a:bodyPr/>
                    <a:lstStyle/>
                    <a:p>
                      <a:pPr>
                        <a:lnSpc>
                          <a:spcPct val="150000"/>
                        </a:lnSpc>
                      </a:pPr>
                      <a:r>
                        <a:rPr kumimoji="1" lang="ja-JP" altLang="en-US" sz="1800" dirty="0" smtClean="0">
                          <a:latin typeface="ＭＳ Ｐゴシック" panose="020B0600070205080204" pitchFamily="50" charset="-128"/>
                          <a:ea typeface="ＭＳ Ｐゴシック" panose="020B0600070205080204" pitchFamily="50" charset="-128"/>
                        </a:rPr>
                        <a:t>テクスチャ</a:t>
                      </a:r>
                      <a:endParaRPr kumimoji="1" lang="ja-JP" altLang="en-US" sz="1800" dirty="0">
                        <a:latin typeface="ＭＳ Ｐゴシック" panose="020B0600070205080204" pitchFamily="50" charset="-128"/>
                        <a:ea typeface="ＭＳ Ｐゴシック" panose="020B0600070205080204" pitchFamily="50" charset="-128"/>
                      </a:endParaRPr>
                    </a:p>
                  </a:txBody>
                  <a:tcPr/>
                </a:tc>
                <a:tc>
                  <a:txBody>
                    <a:bodyPr/>
                    <a:lstStyle/>
                    <a:p>
                      <a:pPr>
                        <a:lnSpc>
                          <a:spcPct val="150000"/>
                        </a:lnSpc>
                      </a:pPr>
                      <a:r>
                        <a:rPr kumimoji="1" lang="en-US" altLang="ja-JP" sz="1800" dirty="0" err="1" smtClean="0">
                          <a:latin typeface="ＭＳ Ｐゴシック" panose="020B0600070205080204" pitchFamily="50" charset="-128"/>
                          <a:ea typeface="ＭＳ Ｐゴシック" panose="020B0600070205080204" pitchFamily="50" charset="-128"/>
                        </a:rPr>
                        <a:t>CEffectManager</a:t>
                      </a:r>
                      <a:r>
                        <a:rPr kumimoji="1" lang="en-US" altLang="ja-JP" sz="1800" dirty="0" smtClean="0">
                          <a:latin typeface="ＭＳ Ｐゴシック" panose="020B0600070205080204" pitchFamily="50" charset="-128"/>
                          <a:ea typeface="ＭＳ Ｐゴシック" panose="020B0600070205080204" pitchFamily="50" charset="-128"/>
                        </a:rPr>
                        <a:t>::</a:t>
                      </a:r>
                      <a:r>
                        <a:rPr kumimoji="1" lang="en-US" altLang="ja-JP" sz="1800" dirty="0" err="1" smtClean="0">
                          <a:latin typeface="ＭＳ Ｐゴシック" panose="020B0600070205080204" pitchFamily="50" charset="-128"/>
                          <a:ea typeface="ＭＳ Ｐゴシック" panose="020B0600070205080204" pitchFamily="50" charset="-128"/>
                        </a:rPr>
                        <a:t>m_Particle</a:t>
                      </a:r>
                      <a:endParaRPr kumimoji="1" lang="ja-JP" altLang="en-US" sz="18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4293014703"/>
                  </a:ext>
                </a:extLst>
              </a:tr>
              <a:tr h="289804">
                <a:tc>
                  <a:txBody>
                    <a:bodyPr/>
                    <a:lstStyle/>
                    <a:p>
                      <a:pPr>
                        <a:lnSpc>
                          <a:spcPct val="150000"/>
                        </a:lnSpc>
                      </a:pPr>
                      <a:r>
                        <a:rPr kumimoji="1" lang="ja-JP" altLang="en-US" sz="1800" dirty="0" smtClean="0">
                          <a:latin typeface="ＭＳ Ｐゴシック" panose="020B0600070205080204" pitchFamily="50" charset="-128"/>
                          <a:ea typeface="ＭＳ Ｐゴシック" panose="020B0600070205080204" pitchFamily="50" charset="-128"/>
                        </a:rPr>
                        <a:t>ブレンディング</a:t>
                      </a:r>
                      <a:endParaRPr kumimoji="1" lang="ja-JP" altLang="en-US" sz="1800" dirty="0">
                        <a:latin typeface="ＭＳ Ｐゴシック" panose="020B0600070205080204" pitchFamily="50" charset="-128"/>
                        <a:ea typeface="ＭＳ Ｐゴシック" panose="020B0600070205080204" pitchFamily="50" charset="-128"/>
                      </a:endParaRPr>
                    </a:p>
                  </a:txBody>
                  <a:tcPr/>
                </a:tc>
                <a:tc>
                  <a:txBody>
                    <a:bodyPr/>
                    <a:lstStyle/>
                    <a:p>
                      <a:pPr>
                        <a:lnSpc>
                          <a:spcPct val="150000"/>
                        </a:lnSpc>
                      </a:pPr>
                      <a:r>
                        <a:rPr kumimoji="1" lang="ja-JP" altLang="en-US" sz="1800" dirty="0" smtClean="0">
                          <a:latin typeface="ＭＳ Ｐゴシック" panose="020B0600070205080204" pitchFamily="50" charset="-128"/>
                          <a:ea typeface="ＭＳ Ｐゴシック" panose="020B0600070205080204" pitchFamily="50" charset="-128"/>
                        </a:rPr>
                        <a:t>加算合成</a:t>
                      </a:r>
                      <a:endParaRPr kumimoji="1" lang="ja-JP" altLang="en-US" sz="18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3935274673"/>
                  </a:ext>
                </a:extLst>
              </a:tr>
              <a:tr h="289804">
                <a:tc>
                  <a:txBody>
                    <a:bodyPr/>
                    <a:lstStyle/>
                    <a:p>
                      <a:pPr>
                        <a:lnSpc>
                          <a:spcPct val="150000"/>
                        </a:lnSpc>
                      </a:pPr>
                      <a:r>
                        <a:rPr kumimoji="1" lang="ja-JP" altLang="en-US" sz="1800" dirty="0" smtClean="0">
                          <a:latin typeface="ＭＳ Ｐゴシック" panose="020B0600070205080204" pitchFamily="50" charset="-128"/>
                          <a:ea typeface="ＭＳ Ｐゴシック" panose="020B0600070205080204" pitchFamily="50" charset="-128"/>
                        </a:rPr>
                        <a:t>ビルボード</a:t>
                      </a:r>
                      <a:endParaRPr kumimoji="1" lang="ja-JP" altLang="en-US" sz="1800" dirty="0">
                        <a:latin typeface="ＭＳ Ｐゴシック" panose="020B0600070205080204" pitchFamily="50" charset="-128"/>
                        <a:ea typeface="ＭＳ Ｐゴシック" panose="020B0600070205080204" pitchFamily="50" charset="-128"/>
                      </a:endParaRPr>
                    </a:p>
                  </a:txBody>
                  <a:tcPr/>
                </a:tc>
                <a:tc>
                  <a:txBody>
                    <a:bodyPr/>
                    <a:lstStyle/>
                    <a:p>
                      <a:pPr>
                        <a:lnSpc>
                          <a:spcPct val="150000"/>
                        </a:lnSpc>
                      </a:pPr>
                      <a:r>
                        <a:rPr kumimoji="1" lang="en-US" altLang="ja-JP" sz="1800" dirty="0" smtClean="0">
                          <a:latin typeface="ＭＳ Ｐゴシック" panose="020B0600070205080204" pitchFamily="50" charset="-128"/>
                          <a:ea typeface="ＭＳ Ｐゴシック" panose="020B0600070205080204" pitchFamily="50" charset="-128"/>
                        </a:rPr>
                        <a:t>ON</a:t>
                      </a:r>
                    </a:p>
                  </a:txBody>
                  <a:tcPr/>
                </a:tc>
                <a:extLst>
                  <a:ext uri="{0D108BD9-81ED-4DB2-BD59-A6C34878D82A}">
                    <a16:rowId xmlns:a16="http://schemas.microsoft.com/office/drawing/2014/main" val="350337926"/>
                  </a:ext>
                </a:extLst>
              </a:tr>
              <a:tr h="289804">
                <a:tc>
                  <a:txBody>
                    <a:bodyPr/>
                    <a:lstStyle/>
                    <a:p>
                      <a:pPr>
                        <a:lnSpc>
                          <a:spcPct val="150000"/>
                        </a:lnSpc>
                      </a:pPr>
                      <a:r>
                        <a:rPr kumimoji="1" lang="ja-JP" altLang="en-US" sz="1800" dirty="0" smtClean="0">
                          <a:latin typeface="ＭＳ Ｐゴシック" panose="020B0600070205080204" pitchFamily="50" charset="-128"/>
                          <a:ea typeface="ＭＳ Ｐゴシック" panose="020B0600070205080204" pitchFamily="50" charset="-128"/>
                        </a:rPr>
                        <a:t>動き</a:t>
                      </a:r>
                      <a:endParaRPr kumimoji="1" lang="ja-JP" altLang="en-US" sz="1800" dirty="0">
                        <a:latin typeface="ＭＳ Ｐゴシック" panose="020B0600070205080204" pitchFamily="50" charset="-128"/>
                        <a:ea typeface="ＭＳ Ｐゴシック" panose="020B0600070205080204" pitchFamily="50" charset="-128"/>
                      </a:endParaRPr>
                    </a:p>
                  </a:txBody>
                  <a:tcPr/>
                </a:tc>
                <a:tc>
                  <a:txBody>
                    <a:bodyPr/>
                    <a:lstStyle/>
                    <a:p>
                      <a:pPr>
                        <a:lnSpc>
                          <a:spcPct val="150000"/>
                        </a:lnSpc>
                      </a:pPr>
                      <a:r>
                        <a:rPr kumimoji="1" lang="en-US" altLang="ja-JP" sz="1600" dirty="0" err="1" smtClean="0">
                          <a:latin typeface="ＭＳ Ｐゴシック" panose="020B0600070205080204" pitchFamily="50" charset="-128"/>
                          <a:ea typeface="ＭＳ Ｐゴシック" panose="020B0600070205080204" pitchFamily="50" charset="-128"/>
                        </a:rPr>
                        <a:t>UpdateBehavior.Scale</a:t>
                      </a:r>
                      <a:r>
                        <a:rPr kumimoji="1" lang="ja-JP" altLang="en-US" sz="1600" dirty="0" smtClean="0">
                          <a:latin typeface="ＭＳ Ｐゴシック" panose="020B0600070205080204" pitchFamily="50" charset="-128"/>
                          <a:ea typeface="ＭＳ Ｐゴシック" panose="020B0600070205080204" pitchFamily="50" charset="-128"/>
                        </a:rPr>
                        <a:t>と</a:t>
                      </a:r>
                      <a:r>
                        <a:rPr kumimoji="1" lang="en-US" altLang="ja-JP" sz="1600" dirty="0" err="1" smtClean="0">
                          <a:latin typeface="ＭＳ Ｐゴシック" panose="020B0600070205080204" pitchFamily="50" charset="-128"/>
                          <a:ea typeface="ＭＳ Ｐゴシック" panose="020B0600070205080204" pitchFamily="50" charset="-128"/>
                        </a:rPr>
                        <a:t>ParameterBehavior.Existence</a:t>
                      </a:r>
                      <a:r>
                        <a:rPr kumimoji="1" lang="ja-JP" altLang="en-US" sz="1600" dirty="0" smtClean="0">
                          <a:latin typeface="ＭＳ Ｐゴシック" panose="020B0600070205080204" pitchFamily="50" charset="-128"/>
                          <a:ea typeface="ＭＳ Ｐゴシック" panose="020B0600070205080204" pitchFamily="50" charset="-128"/>
                        </a:rPr>
                        <a:t>を設定する</a:t>
                      </a:r>
                    </a:p>
                    <a:p>
                      <a:pPr>
                        <a:lnSpc>
                          <a:spcPct val="150000"/>
                        </a:lnSpc>
                      </a:pPr>
                      <a:r>
                        <a:rPr kumimoji="1" lang="ja-JP" altLang="en-US" sz="1600" dirty="0" smtClean="0">
                          <a:latin typeface="ＭＳ Ｐゴシック" panose="020B0600070205080204" pitchFamily="50" charset="-128"/>
                          <a:ea typeface="ＭＳ Ｐゴシック" panose="020B0600070205080204" pitchFamily="50" charset="-128"/>
                        </a:rPr>
                        <a:t>粒子が拡散するように</a:t>
                      </a:r>
                      <a:r>
                        <a:rPr kumimoji="1" lang="en-US" altLang="ja-JP" sz="1600" dirty="0" err="1" smtClean="0">
                          <a:latin typeface="ＭＳ Ｐゴシック" panose="020B0600070205080204" pitchFamily="50" charset="-128"/>
                          <a:ea typeface="ＭＳ Ｐゴシック" panose="020B0600070205080204" pitchFamily="50" charset="-128"/>
                        </a:rPr>
                        <a:t>UpdateBehavior.Move</a:t>
                      </a:r>
                      <a:r>
                        <a:rPr kumimoji="1" lang="ja-JP" altLang="en-US" sz="1600" dirty="0" smtClean="0">
                          <a:latin typeface="ＭＳ Ｐゴシック" panose="020B0600070205080204" pitchFamily="50" charset="-128"/>
                          <a:ea typeface="ＭＳ Ｐゴシック" panose="020B0600070205080204" pitchFamily="50" charset="-128"/>
                        </a:rPr>
                        <a:t>を設定する</a:t>
                      </a:r>
                    </a:p>
                    <a:p>
                      <a:pPr>
                        <a:lnSpc>
                          <a:spcPct val="150000"/>
                        </a:lnSpc>
                      </a:pPr>
                      <a:r>
                        <a:rPr kumimoji="1" lang="ja-JP" altLang="en-US" sz="1600" dirty="0" smtClean="0">
                          <a:latin typeface="ＭＳ Ｐゴシック" panose="020B0600070205080204" pitchFamily="50" charset="-128"/>
                          <a:ea typeface="ＭＳ Ｐゴシック" panose="020B0600070205080204" pitchFamily="50" charset="-128"/>
                        </a:rPr>
                        <a:t>発生位置が少し分散するように</a:t>
                      </a:r>
                      <a:r>
                        <a:rPr kumimoji="1" lang="en-US" altLang="ja-JP" sz="1600" dirty="0" err="1" smtClean="0">
                          <a:latin typeface="ＭＳ Ｐゴシック" panose="020B0600070205080204" pitchFamily="50" charset="-128"/>
                          <a:ea typeface="ＭＳ Ｐゴシック" panose="020B0600070205080204" pitchFamily="50" charset="-128"/>
                        </a:rPr>
                        <a:t>CreateBehavior.Position</a:t>
                      </a:r>
                      <a:r>
                        <a:rPr kumimoji="1" lang="ja-JP" altLang="en-US" sz="1600" dirty="0" smtClean="0">
                          <a:latin typeface="ＭＳ Ｐゴシック" panose="020B0600070205080204" pitchFamily="50" charset="-128"/>
                          <a:ea typeface="ＭＳ Ｐゴシック" panose="020B0600070205080204" pitchFamily="50" charset="-128"/>
                        </a:rPr>
                        <a:t>を設定する</a:t>
                      </a:r>
                    </a:p>
                    <a:p>
                      <a:pPr>
                        <a:lnSpc>
                          <a:spcPct val="150000"/>
                        </a:lnSpc>
                      </a:pPr>
                      <a:r>
                        <a:rPr kumimoji="1" lang="ja-JP" altLang="en-US" sz="1600" dirty="0" smtClean="0">
                          <a:latin typeface="ＭＳ Ｐゴシック" panose="020B0600070205080204" pitchFamily="50" charset="-128"/>
                          <a:ea typeface="ＭＳ Ｐゴシック" panose="020B0600070205080204" pitchFamily="50" charset="-128"/>
                        </a:rPr>
                        <a:t>短い間隔で粒子が出るように</a:t>
                      </a:r>
                      <a:r>
                        <a:rPr kumimoji="1" lang="en-US" altLang="ja-JP" sz="1600" dirty="0" err="1" smtClean="0">
                          <a:latin typeface="ＭＳ Ｐゴシック" panose="020B0600070205080204" pitchFamily="50" charset="-128"/>
                          <a:ea typeface="ＭＳ Ｐゴシック" panose="020B0600070205080204" pitchFamily="50" charset="-128"/>
                        </a:rPr>
                        <a:t>CreateBehavior.Time</a:t>
                      </a:r>
                      <a:r>
                        <a:rPr kumimoji="1" lang="ja-JP" altLang="en-US" sz="1600" dirty="0" smtClean="0">
                          <a:latin typeface="ＭＳ Ｐゴシック" panose="020B0600070205080204" pitchFamily="50" charset="-128"/>
                          <a:ea typeface="ＭＳ Ｐゴシック" panose="020B0600070205080204" pitchFamily="50" charset="-128"/>
                        </a:rPr>
                        <a:t>を０にする</a:t>
                      </a:r>
                    </a:p>
                    <a:p>
                      <a:pPr>
                        <a:lnSpc>
                          <a:spcPct val="150000"/>
                        </a:lnSpc>
                      </a:pPr>
                      <a:r>
                        <a:rPr kumimoji="1" lang="en-US" altLang="ja-JP" sz="1600" dirty="0" err="1" smtClean="0">
                          <a:latin typeface="ＭＳ Ｐゴシック" panose="020B0600070205080204" pitchFamily="50" charset="-128"/>
                          <a:ea typeface="ＭＳ Ｐゴシック" panose="020B0600070205080204" pitchFamily="50" charset="-128"/>
                        </a:rPr>
                        <a:t>CreateBehavior.Count</a:t>
                      </a:r>
                      <a:r>
                        <a:rPr kumimoji="1" lang="ja-JP" altLang="en-US" sz="1600" dirty="0" smtClean="0">
                          <a:latin typeface="ＭＳ Ｐゴシック" panose="020B0600070205080204" pitchFamily="50" charset="-128"/>
                          <a:ea typeface="ＭＳ Ｐゴシック" panose="020B0600070205080204" pitchFamily="50" charset="-128"/>
                        </a:rPr>
                        <a:t>は１程度にする</a:t>
                      </a:r>
                    </a:p>
                    <a:p>
                      <a:pPr>
                        <a:lnSpc>
                          <a:spcPct val="150000"/>
                        </a:lnSpc>
                      </a:pPr>
                      <a:r>
                        <a:rPr kumimoji="1" lang="ja-JP" altLang="en-US" sz="1600" dirty="0" smtClean="0">
                          <a:latin typeface="ＭＳ Ｐゴシック" panose="020B0600070205080204" pitchFamily="50" charset="-128"/>
                          <a:ea typeface="ＭＳ Ｐゴシック" panose="020B0600070205080204" pitchFamily="50" charset="-128"/>
                        </a:rPr>
                        <a:t>時間経過で消えない様にするためにエミッターの寿命を－１に設定する</a:t>
                      </a:r>
                    </a:p>
                  </a:txBody>
                  <a:tcPr/>
                </a:tc>
                <a:extLst>
                  <a:ext uri="{0D108BD9-81ED-4DB2-BD59-A6C34878D82A}">
                    <a16:rowId xmlns:a16="http://schemas.microsoft.com/office/drawing/2014/main" val="3408935390"/>
                  </a:ext>
                </a:extLst>
              </a:tr>
            </a:tbl>
          </a:graphicData>
        </a:graphic>
      </p:graphicFrame>
    </p:spTree>
    <p:extLst>
      <p:ext uri="{BB962C8B-B14F-4D97-AF65-F5344CB8AC3E}">
        <p14:creationId xmlns:p14="http://schemas.microsoft.com/office/powerpoint/2010/main" val="3552895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テキスト ボックス 1">
            <a:extLst>
              <a:ext uri="{FF2B5EF4-FFF2-40B4-BE49-F238E27FC236}">
                <a16:creationId xmlns:a16="http://schemas.microsoft.com/office/drawing/2014/main" id="{A33C96A1-E46B-4B3E-8BCC-0B5FCFD1013C}"/>
              </a:ext>
            </a:extLst>
          </p:cNvPr>
          <p:cNvSpPr txBox="1">
            <a:spLocks noChangeArrowheads="1"/>
          </p:cNvSpPr>
          <p:nvPr/>
        </p:nvSpPr>
        <p:spPr bwMode="auto">
          <a:xfrm>
            <a:off x="4707800" y="171217"/>
            <a:ext cx="30572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sz="3200" b="1" dirty="0">
                <a:solidFill>
                  <a:srgbClr val="000000"/>
                </a:solidFill>
                <a:latin typeface="Meiryo UI" panose="020B0604030504040204" pitchFamily="50" charset="-128"/>
                <a:ea typeface="Meiryo UI" panose="020B0604030504040204" pitchFamily="50" charset="-128"/>
              </a:rPr>
              <a:t>課題解決型授業</a:t>
            </a:r>
          </a:p>
        </p:txBody>
      </p:sp>
      <p:sp>
        <p:nvSpPr>
          <p:cNvPr id="39" name="テキスト ボックス 1">
            <a:extLst>
              <a:ext uri="{FF2B5EF4-FFF2-40B4-BE49-F238E27FC236}">
                <a16:creationId xmlns:a16="http://schemas.microsoft.com/office/drawing/2014/main" id="{FDABC6B4-CEA0-4874-81A6-66C0D23561C7}"/>
              </a:ext>
            </a:extLst>
          </p:cNvPr>
          <p:cNvSpPr txBox="1">
            <a:spLocks noChangeArrowheads="1"/>
          </p:cNvSpPr>
          <p:nvPr/>
        </p:nvSpPr>
        <p:spPr bwMode="auto">
          <a:xfrm>
            <a:off x="302143" y="1200735"/>
            <a:ext cx="9073318" cy="3447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sz="2000" dirty="0">
                <a:solidFill>
                  <a:srgbClr val="000000"/>
                </a:solidFill>
                <a:latin typeface="Meiryo UI" panose="020B0604030504040204" pitchFamily="50" charset="-128"/>
                <a:ea typeface="Meiryo UI" panose="020B0604030504040204" pitchFamily="50" charset="-128"/>
              </a:rPr>
              <a:t>・　内容：課題解決型</a:t>
            </a:r>
            <a:r>
              <a:rPr lang="en-US" altLang="ja-JP" sz="2000" dirty="0">
                <a:solidFill>
                  <a:srgbClr val="000000"/>
                </a:solidFill>
                <a:latin typeface="Meiryo UI" panose="020B0604030504040204" pitchFamily="50" charset="-128"/>
                <a:ea typeface="Meiryo UI" panose="020B0604030504040204" pitchFamily="50" charset="-128"/>
              </a:rPr>
              <a:t>_2_</a:t>
            </a:r>
            <a:r>
              <a:rPr lang="ja-JP" altLang="en-US" sz="2000" dirty="0">
                <a:solidFill>
                  <a:srgbClr val="000000"/>
                </a:solidFill>
                <a:latin typeface="Meiryo UI" panose="020B0604030504040204" pitchFamily="50" charset="-128"/>
                <a:ea typeface="Meiryo UI" panose="020B0604030504040204" pitchFamily="50" charset="-128"/>
              </a:rPr>
              <a:t>シューティングゲーム</a:t>
            </a:r>
            <a:r>
              <a:rPr lang="ja-JP" altLang="en-US" sz="2000" dirty="0" smtClean="0">
                <a:solidFill>
                  <a:srgbClr val="000000"/>
                </a:solidFill>
                <a:latin typeface="Meiryo UI" panose="020B0604030504040204" pitchFamily="50" charset="-128"/>
                <a:ea typeface="Meiryo UI" panose="020B0604030504040204" pitchFamily="50" charset="-128"/>
              </a:rPr>
              <a:t>拡張</a:t>
            </a:r>
            <a:r>
              <a:rPr lang="en-US" altLang="ja-JP" sz="2000" dirty="0" smtClean="0">
                <a:solidFill>
                  <a:srgbClr val="000000"/>
                </a:solidFill>
                <a:latin typeface="Meiryo UI" panose="020B0604030504040204" pitchFamily="50" charset="-128"/>
                <a:ea typeface="Meiryo UI" panose="020B0604030504040204" pitchFamily="50" charset="-128"/>
              </a:rPr>
              <a:t>_</a:t>
            </a:r>
            <a:r>
              <a:rPr lang="ja-JP" altLang="en-US" sz="2000" smtClean="0">
                <a:solidFill>
                  <a:srgbClr val="000000"/>
                </a:solidFill>
                <a:latin typeface="Meiryo UI" panose="020B0604030504040204" pitchFamily="50" charset="-128"/>
                <a:ea typeface="Meiryo UI" panose="020B0604030504040204" pitchFamily="50" charset="-128"/>
              </a:rPr>
              <a:t>エフェクト</a:t>
            </a:r>
            <a:endParaRPr lang="en-US" altLang="ja-JP" sz="2000" dirty="0">
              <a:solidFill>
                <a:srgbClr val="000000"/>
              </a:solidFill>
              <a:latin typeface="Meiryo UI" panose="020B0604030504040204" pitchFamily="50" charset="-128"/>
              <a:ea typeface="Meiryo UI" panose="020B0604030504040204" pitchFamily="50" charset="-128"/>
            </a:endParaRPr>
          </a:p>
          <a:p>
            <a:endParaRPr lang="en-US" altLang="ja-JP" sz="2000" dirty="0">
              <a:solidFill>
                <a:srgbClr val="000000"/>
              </a:solidFill>
              <a:latin typeface="Meiryo UI" panose="020B0604030504040204" pitchFamily="50" charset="-128"/>
              <a:ea typeface="Meiryo UI" panose="020B0604030504040204" pitchFamily="50" charset="-128"/>
            </a:endParaRPr>
          </a:p>
          <a:p>
            <a:r>
              <a:rPr lang="ja-JP" altLang="en-US" sz="2000" dirty="0">
                <a:solidFill>
                  <a:srgbClr val="000000"/>
                </a:solidFill>
                <a:latin typeface="Meiryo UI" panose="020B0604030504040204" pitchFamily="50" charset="-128"/>
                <a:ea typeface="Meiryo UI" panose="020B0604030504040204" pitchFamily="50" charset="-128"/>
              </a:rPr>
              <a:t>・　手順</a:t>
            </a:r>
            <a:endParaRPr lang="en-US" altLang="ja-JP" sz="2000" dirty="0">
              <a:solidFill>
                <a:srgbClr val="000000"/>
              </a:solidFill>
              <a:latin typeface="Meiryo UI" panose="020B0604030504040204" pitchFamily="50" charset="-128"/>
              <a:ea typeface="Meiryo UI" panose="020B0604030504040204" pitchFamily="50" charset="-128"/>
            </a:endParaRPr>
          </a:p>
          <a:p>
            <a:r>
              <a:rPr lang="ja-JP" altLang="en-US" sz="2000" dirty="0">
                <a:solidFill>
                  <a:srgbClr val="000000"/>
                </a:solidFill>
                <a:latin typeface="Meiryo UI" panose="020B0604030504040204" pitchFamily="50" charset="-128"/>
                <a:ea typeface="Meiryo UI" panose="020B0604030504040204" pitchFamily="50" charset="-128"/>
              </a:rPr>
              <a:t>　　１．課題ベースプロジェクトをダウンロードする。</a:t>
            </a:r>
            <a:endParaRPr lang="en-US" altLang="ja-JP" sz="2000" dirty="0">
              <a:solidFill>
                <a:srgbClr val="000000"/>
              </a:solidFill>
              <a:latin typeface="Meiryo UI" panose="020B0604030504040204" pitchFamily="50" charset="-128"/>
              <a:ea typeface="Meiryo UI" panose="020B0604030504040204" pitchFamily="50" charset="-128"/>
            </a:endParaRPr>
          </a:p>
          <a:p>
            <a:r>
              <a:rPr lang="ja-JP" altLang="en-US" sz="2000" dirty="0">
                <a:solidFill>
                  <a:srgbClr val="000000"/>
                </a:solidFill>
                <a:latin typeface="Meiryo UI" panose="020B0604030504040204" pitchFamily="50" charset="-128"/>
                <a:ea typeface="Meiryo UI" panose="020B0604030504040204" pitchFamily="50" charset="-128"/>
              </a:rPr>
              <a:t>　　２．この資料を参考にしながらプログラムを作成する。</a:t>
            </a:r>
            <a:endParaRPr lang="en-US" altLang="ja-JP" sz="2000" dirty="0">
              <a:solidFill>
                <a:srgbClr val="000000"/>
              </a:solidFill>
              <a:latin typeface="Meiryo UI" panose="020B0604030504040204" pitchFamily="50" charset="-128"/>
              <a:ea typeface="Meiryo UI" panose="020B0604030504040204" pitchFamily="50" charset="-128"/>
            </a:endParaRPr>
          </a:p>
          <a:p>
            <a:r>
              <a:rPr lang="ja-JP" altLang="en-US" sz="2000" dirty="0">
                <a:solidFill>
                  <a:srgbClr val="000000"/>
                </a:solidFill>
                <a:latin typeface="Meiryo UI" panose="020B0604030504040204" pitchFamily="50" charset="-128"/>
                <a:ea typeface="Meiryo UI" panose="020B0604030504040204" pitchFamily="50" charset="-128"/>
              </a:rPr>
              <a:t>　　３．完成のプロジェクトを</a:t>
            </a:r>
            <a:r>
              <a:rPr lang="en-US" altLang="ja-JP" sz="2000" dirty="0" err="1">
                <a:solidFill>
                  <a:srgbClr val="000000"/>
                </a:solidFill>
                <a:latin typeface="Meiryo UI" panose="020B0604030504040204" pitchFamily="50" charset="-128"/>
                <a:ea typeface="Meiryo UI" panose="020B0604030504040204" pitchFamily="50" charset="-128"/>
              </a:rPr>
              <a:t>Unipa</a:t>
            </a:r>
            <a:r>
              <a:rPr lang="ja-JP" altLang="en-US" sz="2000" dirty="0">
                <a:solidFill>
                  <a:srgbClr val="000000"/>
                </a:solidFill>
                <a:latin typeface="Meiryo UI" panose="020B0604030504040204" pitchFamily="50" charset="-128"/>
                <a:ea typeface="Meiryo UI" panose="020B0604030504040204" pitchFamily="50" charset="-128"/>
              </a:rPr>
              <a:t>にアップする</a:t>
            </a:r>
            <a:endParaRPr lang="en-US" altLang="ja-JP" sz="2000" dirty="0">
              <a:solidFill>
                <a:srgbClr val="000000"/>
              </a:solidFill>
              <a:latin typeface="Meiryo UI" panose="020B0604030504040204" pitchFamily="50" charset="-128"/>
              <a:ea typeface="Meiryo UI" panose="020B0604030504040204" pitchFamily="50" charset="-128"/>
            </a:endParaRPr>
          </a:p>
          <a:p>
            <a:endParaRPr lang="en-US" altLang="ja-JP" sz="2000" dirty="0">
              <a:solidFill>
                <a:srgbClr val="000000"/>
              </a:solidFill>
              <a:latin typeface="Meiryo UI" panose="020B0604030504040204" pitchFamily="50" charset="-128"/>
              <a:ea typeface="Meiryo UI" panose="020B0604030504040204" pitchFamily="50" charset="-128"/>
            </a:endParaRPr>
          </a:p>
          <a:p>
            <a:r>
              <a:rPr lang="ja-JP" altLang="en-US" sz="2000" dirty="0">
                <a:solidFill>
                  <a:srgbClr val="000000"/>
                </a:solidFill>
                <a:latin typeface="Meiryo UI" panose="020B0604030504040204" pitchFamily="50" charset="-128"/>
                <a:ea typeface="Meiryo UI" panose="020B0604030504040204" pitchFamily="50" charset="-128"/>
              </a:rPr>
              <a:t>・ 提出先：</a:t>
            </a:r>
            <a:r>
              <a:rPr lang="en-US" altLang="ja-JP" sz="2000" dirty="0" err="1">
                <a:solidFill>
                  <a:srgbClr val="000000"/>
                </a:solidFill>
                <a:latin typeface="Meiryo UI" panose="020B0604030504040204" pitchFamily="50" charset="-128"/>
                <a:ea typeface="Meiryo UI" panose="020B0604030504040204" pitchFamily="50" charset="-128"/>
              </a:rPr>
              <a:t>Unipa</a:t>
            </a:r>
            <a:r>
              <a:rPr lang="ja-JP" altLang="en-US" sz="2000" dirty="0">
                <a:solidFill>
                  <a:srgbClr val="000000"/>
                </a:solidFill>
                <a:latin typeface="Meiryo UI" panose="020B0604030504040204" pitchFamily="50" charset="-128"/>
                <a:ea typeface="Meiryo UI" panose="020B0604030504040204" pitchFamily="50" charset="-128"/>
              </a:rPr>
              <a:t>の「</a:t>
            </a:r>
            <a:r>
              <a:rPr lang="ja-JP" altLang="en-US" sz="2000" dirty="0">
                <a:solidFill>
                  <a:sysClr val="windowText" lastClr="000000"/>
                </a:solidFill>
                <a:latin typeface="ＭＳ Ｐゴシック" panose="020B0600070205080204" pitchFamily="50" charset="-128"/>
              </a:rPr>
              <a:t>課題解決型</a:t>
            </a:r>
            <a:r>
              <a:rPr lang="ja-JP" altLang="en-US" sz="2000" dirty="0" smtClean="0">
                <a:solidFill>
                  <a:sysClr val="windowText" lastClr="000000"/>
                </a:solidFill>
                <a:latin typeface="ＭＳ Ｐゴシック" panose="020B0600070205080204" pitchFamily="50" charset="-128"/>
              </a:rPr>
              <a:t>授業</a:t>
            </a:r>
            <a:r>
              <a:rPr lang="en-US" altLang="ja-JP" sz="2000" dirty="0" smtClean="0">
                <a:solidFill>
                  <a:sysClr val="windowText" lastClr="000000"/>
                </a:solidFill>
                <a:latin typeface="ＭＳ Ｐゴシック" panose="020B0600070205080204" pitchFamily="50" charset="-128"/>
              </a:rPr>
              <a:t>2</a:t>
            </a:r>
            <a:r>
              <a:rPr lang="ja-JP" altLang="en-US" sz="2000" dirty="0" smtClean="0">
                <a:solidFill>
                  <a:sysClr val="windowText" lastClr="000000"/>
                </a:solidFill>
                <a:latin typeface="ＭＳ Ｐゴシック" panose="020B0600070205080204" pitchFamily="50" charset="-128"/>
              </a:rPr>
              <a:t>」</a:t>
            </a:r>
            <a:r>
              <a:rPr lang="ja-JP" altLang="en-US" sz="2000" dirty="0">
                <a:solidFill>
                  <a:sysClr val="windowText" lastClr="000000"/>
                </a:solidFill>
                <a:latin typeface="ＭＳ Ｐゴシック" panose="020B0600070205080204" pitchFamily="50" charset="-128"/>
              </a:rPr>
              <a:t>に提出</a:t>
            </a:r>
            <a:endParaRPr lang="en-US" altLang="ja-JP" sz="2000" dirty="0">
              <a:solidFill>
                <a:sysClr val="windowText" lastClr="000000"/>
              </a:solidFill>
              <a:latin typeface="ＭＳ Ｐゴシック" panose="020B0600070205080204" pitchFamily="50" charset="-128"/>
            </a:endParaRPr>
          </a:p>
          <a:p>
            <a:endParaRPr lang="en-US" altLang="ja-JP" sz="2000" dirty="0">
              <a:solidFill>
                <a:srgbClr val="000000"/>
              </a:solidFill>
              <a:latin typeface="Meiryo UI" panose="020B0604030504040204" pitchFamily="50" charset="-128"/>
              <a:ea typeface="Meiryo UI" panose="020B0604030504040204" pitchFamily="50" charset="-128"/>
            </a:endParaRPr>
          </a:p>
          <a:p>
            <a:r>
              <a:rPr lang="ja-JP" altLang="en-US" sz="2000" dirty="0">
                <a:solidFill>
                  <a:srgbClr val="000000"/>
                </a:solidFill>
                <a:latin typeface="Meiryo UI" panose="020B0604030504040204" pitchFamily="50" charset="-128"/>
                <a:ea typeface="Meiryo UI" panose="020B0604030504040204" pitchFamily="50" charset="-128"/>
              </a:rPr>
              <a:t>・ 提出物：プロジェクトを「クラス番号</a:t>
            </a:r>
            <a:r>
              <a:rPr lang="en-US" altLang="ja-JP" sz="2000" dirty="0">
                <a:solidFill>
                  <a:srgbClr val="000000"/>
                </a:solidFill>
                <a:latin typeface="Meiryo UI" panose="020B0604030504040204" pitchFamily="50" charset="-128"/>
                <a:ea typeface="Meiryo UI" panose="020B0604030504040204" pitchFamily="50" charset="-128"/>
              </a:rPr>
              <a:t>_</a:t>
            </a:r>
            <a:r>
              <a:rPr lang="ja-JP" altLang="en-US" sz="2000" dirty="0">
                <a:solidFill>
                  <a:srgbClr val="000000"/>
                </a:solidFill>
                <a:latin typeface="Meiryo UI" panose="020B0604030504040204" pitchFamily="50" charset="-128"/>
                <a:ea typeface="Meiryo UI" panose="020B0604030504040204" pitchFamily="50" charset="-128"/>
              </a:rPr>
              <a:t>名前</a:t>
            </a:r>
            <a:r>
              <a:rPr lang="en-US" altLang="ja-JP" sz="2000" dirty="0">
                <a:solidFill>
                  <a:srgbClr val="000000"/>
                </a:solidFill>
                <a:latin typeface="Meiryo UI" panose="020B0604030504040204" pitchFamily="50" charset="-128"/>
                <a:ea typeface="Meiryo UI" panose="020B0604030504040204" pitchFamily="50" charset="-128"/>
              </a:rPr>
              <a:t>.zip</a:t>
            </a:r>
            <a:r>
              <a:rPr lang="ja-JP" altLang="en-US" sz="2000" dirty="0">
                <a:solidFill>
                  <a:srgbClr val="000000"/>
                </a:solidFill>
                <a:latin typeface="Meiryo UI" panose="020B0604030504040204" pitchFamily="50" charset="-128"/>
                <a:ea typeface="Meiryo UI" panose="020B0604030504040204" pitchFamily="50" charset="-128"/>
              </a:rPr>
              <a:t>」に圧縮して提出</a:t>
            </a:r>
            <a:endParaRPr lang="en-US" altLang="ja-JP" sz="2000" dirty="0">
              <a:solidFill>
                <a:srgbClr val="000000"/>
              </a:solidFill>
              <a:latin typeface="Meiryo UI" panose="020B0604030504040204" pitchFamily="50" charset="-128"/>
              <a:ea typeface="Meiryo UI" panose="020B0604030504040204" pitchFamily="50" charset="-128"/>
            </a:endParaRPr>
          </a:p>
          <a:p>
            <a:r>
              <a:rPr lang="ja-JP" altLang="en-US" dirty="0"/>
              <a:t>　　</a:t>
            </a:r>
            <a:r>
              <a:rPr lang="ja-JP" altLang="en-US" b="1" dirty="0">
                <a:solidFill>
                  <a:srgbClr val="FF0000"/>
                </a:solidFill>
              </a:rPr>
              <a:t>必ず</a:t>
            </a:r>
            <a:r>
              <a:rPr lang="ja-JP" altLang="en-US" b="1" dirty="0"/>
              <a:t>「</a:t>
            </a:r>
            <a:r>
              <a:rPr lang="en-US" altLang="ja-JP" b="1" dirty="0"/>
              <a:t>.vs</a:t>
            </a:r>
            <a:r>
              <a:rPr lang="ja-JP" altLang="en-US" b="1" dirty="0"/>
              <a:t>フォルダと</a:t>
            </a:r>
            <a:r>
              <a:rPr lang="en-US" altLang="ja-JP" b="1" dirty="0"/>
              <a:t>exe</a:t>
            </a:r>
            <a:r>
              <a:rPr lang="ja-JP" altLang="en-US" b="1" dirty="0"/>
              <a:t>ファイル」の削除お願いします！その後、</a:t>
            </a:r>
            <a:r>
              <a:rPr lang="en-US" altLang="ja-JP" b="1" dirty="0"/>
              <a:t>zip</a:t>
            </a:r>
            <a:r>
              <a:rPr lang="ja-JP" altLang="en-US" b="1" dirty="0"/>
              <a:t>に圧縮してください。</a:t>
            </a:r>
            <a:r>
              <a:rPr lang="ja-JP" altLang="en-US" dirty="0"/>
              <a:t> </a:t>
            </a:r>
            <a:endParaRPr lang="ja-JP" altLang="en-US" sz="2000" dirty="0">
              <a:solidFill>
                <a:srgbClr val="000000"/>
              </a:solidFill>
              <a:latin typeface="Meiryo UI" panose="020B0604030504040204" pitchFamily="50" charset="-128"/>
              <a:ea typeface="Meiryo UI" panose="020B0604030504040204" pitchFamily="50" charset="-128"/>
            </a:endParaRPr>
          </a:p>
        </p:txBody>
      </p:sp>
      <p:sp>
        <p:nvSpPr>
          <p:cNvPr id="3" name="正方形/長方形 2">
            <a:extLst>
              <a:ext uri="{FF2B5EF4-FFF2-40B4-BE49-F238E27FC236}">
                <a16:creationId xmlns:a16="http://schemas.microsoft.com/office/drawing/2014/main" id="{579ACE2E-E5D2-4C2F-9B07-C63122DBAEA9}"/>
              </a:ext>
            </a:extLst>
          </p:cNvPr>
          <p:cNvSpPr/>
          <p:nvPr/>
        </p:nvSpPr>
        <p:spPr>
          <a:xfrm>
            <a:off x="9272337" y="4369475"/>
            <a:ext cx="2310063" cy="206210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dirty="0">
                <a:solidFill>
                  <a:prstClr val="black"/>
                </a:solidFill>
              </a:rPr>
              <a:t>クラス番号</a:t>
            </a:r>
            <a:r>
              <a:rPr lang="en-US" altLang="ja-JP" dirty="0">
                <a:solidFill>
                  <a:prstClr val="black"/>
                </a:solidFill>
              </a:rPr>
              <a:t>_</a:t>
            </a:r>
            <a:r>
              <a:rPr lang="ja-JP" altLang="en-US" dirty="0">
                <a:solidFill>
                  <a:prstClr val="black"/>
                </a:solidFill>
              </a:rPr>
              <a:t>名前</a:t>
            </a:r>
            <a:r>
              <a:rPr lang="en-US" altLang="ja-JP" dirty="0">
                <a:solidFill>
                  <a:prstClr val="black"/>
                </a:solidFill>
              </a:rPr>
              <a:t>.zip</a:t>
            </a:r>
            <a:r>
              <a:rPr lang="ja-JP" altLang="en-US" sz="2000" dirty="0">
                <a:solidFill>
                  <a:prstClr val="black"/>
                </a:solidFill>
              </a:rPr>
              <a:t/>
            </a:r>
            <a:br>
              <a:rPr lang="ja-JP" altLang="en-US" sz="2000" dirty="0">
                <a:solidFill>
                  <a:prstClr val="black"/>
                </a:solidFill>
              </a:rPr>
            </a:br>
            <a:r>
              <a:rPr lang="en-US" altLang="ja-JP" dirty="0">
                <a:solidFill>
                  <a:prstClr val="black"/>
                </a:solidFill>
              </a:rPr>
              <a:t>ex)</a:t>
            </a:r>
            <a:r>
              <a:rPr lang="ja-JP" altLang="en-US" sz="2000" dirty="0">
                <a:solidFill>
                  <a:prstClr val="black"/>
                </a:solidFill>
              </a:rPr>
              <a:t/>
            </a:r>
            <a:br>
              <a:rPr lang="ja-JP" altLang="en-US" sz="2000" dirty="0">
                <a:solidFill>
                  <a:prstClr val="black"/>
                </a:solidFill>
              </a:rPr>
            </a:br>
            <a:r>
              <a:rPr lang="en-US" altLang="ja-JP" dirty="0">
                <a:solidFill>
                  <a:prstClr val="black"/>
                </a:solidFill>
              </a:rPr>
              <a:t>3D00SP_</a:t>
            </a:r>
            <a:r>
              <a:rPr lang="ja-JP" altLang="en-US" dirty="0">
                <a:solidFill>
                  <a:prstClr val="black"/>
                </a:solidFill>
              </a:rPr>
              <a:t>申</a:t>
            </a:r>
            <a:r>
              <a:rPr lang="en-US" altLang="ja-JP" dirty="0">
                <a:solidFill>
                  <a:prstClr val="black"/>
                </a:solidFill>
              </a:rPr>
              <a:t>.zip</a:t>
            </a:r>
            <a:r>
              <a:rPr lang="ja-JP" altLang="en-US" sz="2000" dirty="0">
                <a:solidFill>
                  <a:prstClr val="black"/>
                </a:solidFill>
              </a:rPr>
              <a:t/>
            </a:r>
            <a:br>
              <a:rPr lang="ja-JP" altLang="en-US" sz="2000" dirty="0">
                <a:solidFill>
                  <a:prstClr val="black"/>
                </a:solidFill>
              </a:rPr>
            </a:br>
            <a:r>
              <a:rPr lang="ja-JP" altLang="en-US" dirty="0">
                <a:solidFill>
                  <a:prstClr val="black"/>
                </a:solidFill>
              </a:rPr>
              <a:t>  </a:t>
            </a:r>
            <a:r>
              <a:rPr lang="en-US" altLang="ja-JP" dirty="0">
                <a:solidFill>
                  <a:prstClr val="black"/>
                </a:solidFill>
              </a:rPr>
              <a:t>|</a:t>
            </a:r>
            <a:r>
              <a:rPr lang="ja-JP" altLang="en-US" sz="2000" dirty="0">
                <a:solidFill>
                  <a:prstClr val="black"/>
                </a:solidFill>
              </a:rPr>
              <a:t/>
            </a:r>
            <a:br>
              <a:rPr lang="ja-JP" altLang="en-US" sz="2000" dirty="0">
                <a:solidFill>
                  <a:prstClr val="black"/>
                </a:solidFill>
              </a:rPr>
            </a:br>
            <a:r>
              <a:rPr lang="ja-JP" altLang="en-US" dirty="0">
                <a:solidFill>
                  <a:prstClr val="black"/>
                </a:solidFill>
              </a:rPr>
              <a:t>  </a:t>
            </a:r>
            <a:r>
              <a:rPr lang="en-US" altLang="ja-JP" dirty="0">
                <a:solidFill>
                  <a:prstClr val="black"/>
                </a:solidFill>
              </a:rPr>
              <a:t>|- Project</a:t>
            </a:r>
            <a:r>
              <a:rPr lang="ja-JP" altLang="en-US" sz="2000" dirty="0">
                <a:solidFill>
                  <a:prstClr val="black"/>
                </a:solidFill>
              </a:rPr>
              <a:t/>
            </a:r>
            <a:br>
              <a:rPr lang="ja-JP" altLang="en-US" sz="2000" dirty="0">
                <a:solidFill>
                  <a:prstClr val="black"/>
                </a:solidFill>
              </a:rPr>
            </a:br>
            <a:r>
              <a:rPr lang="ja-JP" altLang="en-US" dirty="0">
                <a:solidFill>
                  <a:prstClr val="black"/>
                </a:solidFill>
              </a:rPr>
              <a:t>  </a:t>
            </a:r>
            <a:r>
              <a:rPr lang="en-US" altLang="ja-JP" dirty="0">
                <a:solidFill>
                  <a:prstClr val="black"/>
                </a:solidFill>
              </a:rPr>
              <a:t>|- Resource</a:t>
            </a:r>
            <a:r>
              <a:rPr lang="ja-JP" altLang="en-US" sz="2000" dirty="0">
                <a:solidFill>
                  <a:prstClr val="black"/>
                </a:solidFill>
              </a:rPr>
              <a:t/>
            </a:r>
            <a:br>
              <a:rPr lang="ja-JP" altLang="en-US" sz="2000" dirty="0">
                <a:solidFill>
                  <a:prstClr val="black"/>
                </a:solidFill>
              </a:rPr>
            </a:br>
            <a:r>
              <a:rPr lang="ja-JP" altLang="en-US" dirty="0">
                <a:solidFill>
                  <a:prstClr val="black"/>
                </a:solidFill>
              </a:rPr>
              <a:t>  </a:t>
            </a:r>
            <a:r>
              <a:rPr lang="en-US" altLang="ja-JP" dirty="0">
                <a:solidFill>
                  <a:prstClr val="black"/>
                </a:solidFill>
              </a:rPr>
              <a:t>|-*.</a:t>
            </a:r>
            <a:r>
              <a:rPr lang="en-US" altLang="ja-JP" dirty="0" err="1">
                <a:solidFill>
                  <a:prstClr val="black"/>
                </a:solidFill>
              </a:rPr>
              <a:t>sln</a:t>
            </a:r>
            <a:endParaRPr lang="ja-JP" altLang="en-US" dirty="0"/>
          </a:p>
        </p:txBody>
      </p:sp>
    </p:spTree>
    <p:extLst>
      <p:ext uri="{BB962C8B-B14F-4D97-AF65-F5344CB8AC3E}">
        <p14:creationId xmlns:p14="http://schemas.microsoft.com/office/powerpoint/2010/main" val="2212415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テキスト ボックス 1">
            <a:extLst>
              <a:ext uri="{FF2B5EF4-FFF2-40B4-BE49-F238E27FC236}">
                <a16:creationId xmlns:a16="http://schemas.microsoft.com/office/drawing/2014/main" id="{FDABC6B4-CEA0-4874-81A6-66C0D23561C7}"/>
              </a:ext>
            </a:extLst>
          </p:cNvPr>
          <p:cNvSpPr txBox="1">
            <a:spLocks noChangeArrowheads="1"/>
          </p:cNvSpPr>
          <p:nvPr/>
        </p:nvSpPr>
        <p:spPr bwMode="auto">
          <a:xfrm>
            <a:off x="4396462" y="2974007"/>
            <a:ext cx="341471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a:r>
              <a:rPr lang="ja-JP" altLang="en-US" sz="5400" b="1" dirty="0">
                <a:solidFill>
                  <a:srgbClr val="000000"/>
                </a:solidFill>
                <a:latin typeface="Meiryo UI" panose="020B0604030504040204" pitchFamily="50" charset="-128"/>
                <a:ea typeface="Meiryo UI" panose="020B0604030504040204" pitchFamily="50" charset="-128"/>
              </a:rPr>
              <a:t>課題　内容</a:t>
            </a:r>
            <a:endParaRPr lang="en-US" altLang="ja-JP" sz="5400" b="1" dirty="0">
              <a:solidFill>
                <a:srgbClr val="00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02857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テキスト ボックス 1">
            <a:extLst>
              <a:ext uri="{FF2B5EF4-FFF2-40B4-BE49-F238E27FC236}">
                <a16:creationId xmlns:a16="http://schemas.microsoft.com/office/drawing/2014/main" id="{FDABC6B4-CEA0-4874-81A6-66C0D23561C7}"/>
              </a:ext>
            </a:extLst>
          </p:cNvPr>
          <p:cNvSpPr txBox="1">
            <a:spLocks noChangeArrowheads="1"/>
          </p:cNvSpPr>
          <p:nvPr/>
        </p:nvSpPr>
        <p:spPr bwMode="auto">
          <a:xfrm>
            <a:off x="336634" y="1210260"/>
            <a:ext cx="1154033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sz="2200" dirty="0" smtClean="0">
                <a:latin typeface="ＭＳ Ｐゴシック" panose="020B0600070205080204" pitchFamily="50" charset="-128"/>
              </a:rPr>
              <a:t>・ 授業</a:t>
            </a:r>
            <a:r>
              <a:rPr lang="ja-JP" altLang="en-US" sz="2200" dirty="0">
                <a:latin typeface="ＭＳ Ｐゴシック" panose="020B0600070205080204" pitchFamily="50" charset="-128"/>
              </a:rPr>
              <a:t>で作成したエフェクト用のクラスをゲームで利用するため</a:t>
            </a:r>
            <a:r>
              <a:rPr lang="en-US" altLang="ja-JP" sz="2200" dirty="0" err="1">
                <a:latin typeface="ＭＳ Ｐゴシック" panose="020B0600070205080204" pitchFamily="50" charset="-128"/>
              </a:rPr>
              <a:t>CEffectManager</a:t>
            </a:r>
            <a:r>
              <a:rPr lang="ja-JP" altLang="en-US" sz="2200" dirty="0">
                <a:latin typeface="ＭＳ Ｐゴシック" panose="020B0600070205080204" pitchFamily="50" charset="-128"/>
              </a:rPr>
              <a:t>クラスを作成し</a:t>
            </a:r>
            <a:r>
              <a:rPr lang="ja-JP" altLang="en-US" sz="2200" dirty="0" smtClean="0">
                <a:latin typeface="ＭＳ Ｐゴシック" panose="020B0600070205080204" pitchFamily="50" charset="-128"/>
              </a:rPr>
              <a:t>、</a:t>
            </a:r>
            <a:endParaRPr lang="en-US" altLang="ja-JP" sz="2200" dirty="0" smtClean="0">
              <a:latin typeface="ＭＳ Ｐゴシック" panose="020B0600070205080204" pitchFamily="50" charset="-128"/>
            </a:endParaRPr>
          </a:p>
          <a:p>
            <a:r>
              <a:rPr lang="ja-JP" altLang="en-US" sz="2200" dirty="0" smtClean="0">
                <a:latin typeface="ＭＳ Ｐゴシック" panose="020B0600070205080204" pitchFamily="50" charset="-128"/>
              </a:rPr>
              <a:t>インスタンス</a:t>
            </a:r>
            <a:r>
              <a:rPr lang="ja-JP" altLang="en-US" sz="2200" dirty="0">
                <a:latin typeface="ＭＳ Ｐゴシック" panose="020B0600070205080204" pitchFamily="50" charset="-128"/>
              </a:rPr>
              <a:t>としてグローバルに</a:t>
            </a:r>
            <a:r>
              <a:rPr lang="en-US" altLang="ja-JP" sz="2200" dirty="0" err="1">
                <a:latin typeface="ＭＳ Ｐゴシック" panose="020B0600070205080204" pitchFamily="50" charset="-128"/>
              </a:rPr>
              <a:t>gEffectManager</a:t>
            </a:r>
            <a:r>
              <a:rPr lang="ja-JP" altLang="en-US" sz="2200" dirty="0">
                <a:latin typeface="ＭＳ Ｐゴシック" panose="020B0600070205080204" pitchFamily="50" charset="-128"/>
              </a:rPr>
              <a:t>を追加している</a:t>
            </a:r>
            <a:r>
              <a:rPr lang="ja-JP" altLang="en-US" sz="2200" dirty="0" smtClean="0">
                <a:latin typeface="ＭＳ Ｐゴシック" panose="020B0600070205080204" pitchFamily="50" charset="-128"/>
              </a:rPr>
              <a:t>。</a:t>
            </a:r>
            <a:endParaRPr lang="en-US" altLang="ja-JP" sz="2200" dirty="0" smtClean="0">
              <a:latin typeface="ＭＳ Ｐゴシック" panose="020B0600070205080204" pitchFamily="50" charset="-128"/>
            </a:endParaRPr>
          </a:p>
        </p:txBody>
      </p:sp>
      <p:sp>
        <p:nvSpPr>
          <p:cNvPr id="8" name="テキスト ボックス 1">
            <a:extLst>
              <a:ext uri="{FF2B5EF4-FFF2-40B4-BE49-F238E27FC236}">
                <a16:creationId xmlns:a16="http://schemas.microsoft.com/office/drawing/2014/main" id="{FDABC6B4-CEA0-4874-81A6-66C0D23561C7}"/>
              </a:ext>
            </a:extLst>
          </p:cNvPr>
          <p:cNvSpPr txBox="1">
            <a:spLocks noChangeArrowheads="1"/>
          </p:cNvSpPr>
          <p:nvPr/>
        </p:nvSpPr>
        <p:spPr bwMode="auto">
          <a:xfrm>
            <a:off x="302143" y="487982"/>
            <a:ext cx="19864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sz="2400" b="1" dirty="0">
                <a:solidFill>
                  <a:srgbClr val="000000"/>
                </a:solidFill>
                <a:latin typeface="Meiryo UI" panose="020B0604030504040204" pitchFamily="50" charset="-128"/>
                <a:ea typeface="Meiryo UI" panose="020B0604030504040204" pitchFamily="50" charset="-128"/>
              </a:rPr>
              <a:t>・　課題　内容</a:t>
            </a:r>
          </a:p>
        </p:txBody>
      </p:sp>
      <p:graphicFrame>
        <p:nvGraphicFramePr>
          <p:cNvPr id="2" name="表 1"/>
          <p:cNvGraphicFramePr>
            <a:graphicFrameLocks noGrp="1"/>
          </p:cNvGraphicFramePr>
          <p:nvPr>
            <p:extLst>
              <p:ext uri="{D42A27DB-BD31-4B8C-83A1-F6EECF244321}">
                <p14:modId xmlns:p14="http://schemas.microsoft.com/office/powerpoint/2010/main" val="848711815"/>
              </p:ext>
            </p:extLst>
          </p:nvPr>
        </p:nvGraphicFramePr>
        <p:xfrm>
          <a:off x="302143" y="1979701"/>
          <a:ext cx="11016565" cy="1402080"/>
        </p:xfrm>
        <a:graphic>
          <a:graphicData uri="http://schemas.openxmlformats.org/drawingml/2006/table">
            <a:tbl>
              <a:tblPr firstRow="1" firstCol="1" bandRow="1">
                <a:tableStyleId>{5C22544A-7EE6-4342-B048-85BDC9FD1C3A}</a:tableStyleId>
              </a:tblPr>
              <a:tblGrid>
                <a:gridCol w="5230878">
                  <a:extLst>
                    <a:ext uri="{9D8B030D-6E8A-4147-A177-3AD203B41FA5}">
                      <a16:colId xmlns:a16="http://schemas.microsoft.com/office/drawing/2014/main" val="344538201"/>
                    </a:ext>
                  </a:extLst>
                </a:gridCol>
                <a:gridCol w="5785687">
                  <a:extLst>
                    <a:ext uri="{9D8B030D-6E8A-4147-A177-3AD203B41FA5}">
                      <a16:colId xmlns:a16="http://schemas.microsoft.com/office/drawing/2014/main" val="3756828338"/>
                    </a:ext>
                  </a:extLst>
                </a:gridCol>
              </a:tblGrid>
              <a:tr h="157695">
                <a:tc>
                  <a:txBody>
                    <a:bodyPr/>
                    <a:lstStyle/>
                    <a:p>
                      <a:pPr marL="533400" algn="ctr">
                        <a:spcAft>
                          <a:spcPts val="0"/>
                        </a:spcAft>
                      </a:pPr>
                      <a:r>
                        <a:rPr lang="ja-JP" sz="2000" kern="100" dirty="0">
                          <a:effectLst/>
                        </a:rPr>
                        <a:t>定義</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0" marR="0" marT="0" marB="0"/>
                </a:tc>
                <a:tc>
                  <a:txBody>
                    <a:bodyPr/>
                    <a:lstStyle/>
                    <a:p>
                      <a:pPr marL="533400" algn="ctr">
                        <a:spcAft>
                          <a:spcPts val="0"/>
                        </a:spcAft>
                      </a:pPr>
                      <a:r>
                        <a:rPr lang="ja-JP" sz="2000" kern="100" dirty="0">
                          <a:effectLst/>
                        </a:rPr>
                        <a:t>説明</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0" marR="0" marT="0" marB="0"/>
                </a:tc>
                <a:extLst>
                  <a:ext uri="{0D108BD9-81ED-4DB2-BD59-A6C34878D82A}">
                    <a16:rowId xmlns:a16="http://schemas.microsoft.com/office/drawing/2014/main" val="3567021565"/>
                  </a:ext>
                </a:extLst>
              </a:tr>
              <a:tr h="141926">
                <a:tc>
                  <a:txBody>
                    <a:bodyPr/>
                    <a:lstStyle/>
                    <a:p>
                      <a:pPr marL="533400" algn="l">
                        <a:spcAft>
                          <a:spcPts val="0"/>
                        </a:spcAft>
                      </a:pPr>
                      <a:r>
                        <a:rPr lang="en-US" sz="1800" kern="100" dirty="0" err="1">
                          <a:effectLst/>
                        </a:rPr>
                        <a:t>enum</a:t>
                      </a:r>
                      <a:r>
                        <a:rPr lang="en-US" sz="1800" kern="100" dirty="0">
                          <a:effectLst/>
                        </a:rPr>
                        <a:t> EMITTERTYPE</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0" marR="0" marT="0" marB="0"/>
                </a:tc>
                <a:tc>
                  <a:txBody>
                    <a:bodyPr/>
                    <a:lstStyle/>
                    <a:p>
                      <a:pPr marL="533400" algn="l">
                        <a:spcAft>
                          <a:spcPts val="0"/>
                        </a:spcAft>
                      </a:pPr>
                      <a:r>
                        <a:rPr lang="ja-JP" sz="1800" kern="100" dirty="0">
                          <a:effectLst/>
                          <a:latin typeface="ＭＳ Ｐゴシック" panose="020B0600070205080204" pitchFamily="50" charset="-128"/>
                          <a:ea typeface="ＭＳ Ｐゴシック" panose="020B0600070205080204" pitchFamily="50" charset="-128"/>
                        </a:rPr>
                        <a:t>エミッターの種類を定義した列挙体。</a:t>
                      </a:r>
                      <a:endParaRPr lang="ja-JP" sz="1800" kern="100" dirty="0">
                        <a:effectLst/>
                        <a:latin typeface="ＭＳ Ｐゴシック" panose="020B0600070205080204" pitchFamily="50" charset="-128"/>
                        <a:ea typeface="ＭＳ Ｐゴシック" panose="020B0600070205080204" pitchFamily="50" charset="-128"/>
                        <a:cs typeface="Times New Roman" panose="02020603050405020304" pitchFamily="18" charset="0"/>
                      </a:endParaRPr>
                    </a:p>
                  </a:txBody>
                  <a:tcPr marL="0" marR="0" marT="0" marB="0"/>
                </a:tc>
                <a:extLst>
                  <a:ext uri="{0D108BD9-81ED-4DB2-BD59-A6C34878D82A}">
                    <a16:rowId xmlns:a16="http://schemas.microsoft.com/office/drawing/2014/main" val="1676886152"/>
                  </a:ext>
                </a:extLst>
              </a:tr>
              <a:tr h="141926">
                <a:tc>
                  <a:txBody>
                    <a:bodyPr/>
                    <a:lstStyle/>
                    <a:p>
                      <a:pPr marL="533400" algn="l">
                        <a:spcAft>
                          <a:spcPts val="0"/>
                        </a:spcAft>
                      </a:pPr>
                      <a:r>
                        <a:rPr lang="en-US" sz="1800" kern="100" dirty="0" err="1">
                          <a:effectLst/>
                        </a:rPr>
                        <a:t>CEffectManager</a:t>
                      </a:r>
                      <a:r>
                        <a:rPr lang="en-US" sz="1800" kern="100" dirty="0">
                          <a:effectLst/>
                        </a:rPr>
                        <a:t>::</a:t>
                      </a:r>
                      <a:r>
                        <a:rPr lang="en-US" sz="1800" kern="100" dirty="0" err="1">
                          <a:effectLst/>
                        </a:rPr>
                        <a:t>AddEmitter</a:t>
                      </a:r>
                      <a:r>
                        <a:rPr lang="en-US" sz="1800" kern="100" dirty="0">
                          <a:effectLst/>
                        </a:rPr>
                        <a:t>(</a:t>
                      </a:r>
                      <a:r>
                        <a:rPr lang="en-US" sz="1800" kern="100" dirty="0" err="1">
                          <a:effectLst/>
                        </a:rPr>
                        <a:t>type,pos</a:t>
                      </a:r>
                      <a:r>
                        <a:rPr lang="en-US" sz="1800" kern="100" dirty="0">
                          <a:effectLst/>
                        </a:rPr>
                        <a:t>)</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0" marR="0" marT="0" marB="0"/>
                </a:tc>
                <a:tc>
                  <a:txBody>
                    <a:bodyPr/>
                    <a:lstStyle/>
                    <a:p>
                      <a:pPr marL="533400" algn="l">
                        <a:spcAft>
                          <a:spcPts val="0"/>
                        </a:spcAft>
                      </a:pPr>
                      <a:r>
                        <a:rPr lang="en-US" sz="1800" kern="100" dirty="0">
                          <a:effectLst/>
                          <a:latin typeface="ＭＳ Ｐゴシック" panose="020B0600070205080204" pitchFamily="50" charset="-128"/>
                          <a:ea typeface="ＭＳ Ｐゴシック" panose="020B0600070205080204" pitchFamily="50" charset="-128"/>
                        </a:rPr>
                        <a:t>type</a:t>
                      </a:r>
                      <a:r>
                        <a:rPr lang="ja-JP" sz="1800" kern="100" dirty="0">
                          <a:effectLst/>
                          <a:latin typeface="ＭＳ Ｐゴシック" panose="020B0600070205080204" pitchFamily="50" charset="-128"/>
                          <a:ea typeface="ＭＳ Ｐゴシック" panose="020B0600070205080204" pitchFamily="50" charset="-128"/>
                        </a:rPr>
                        <a:t>に指定したエミッターを</a:t>
                      </a:r>
                      <a:r>
                        <a:rPr lang="en-US" sz="1800" kern="100" dirty="0" err="1">
                          <a:effectLst/>
                          <a:latin typeface="ＭＳ Ｐゴシック" panose="020B0600070205080204" pitchFamily="50" charset="-128"/>
                          <a:ea typeface="ＭＳ Ｐゴシック" panose="020B0600070205080204" pitchFamily="50" charset="-128"/>
                        </a:rPr>
                        <a:t>pos</a:t>
                      </a:r>
                      <a:r>
                        <a:rPr lang="ja-JP" sz="1800" kern="100" dirty="0">
                          <a:effectLst/>
                          <a:latin typeface="ＭＳ Ｐゴシック" panose="020B0600070205080204" pitchFamily="50" charset="-128"/>
                          <a:ea typeface="ＭＳ Ｐゴシック" panose="020B0600070205080204" pitchFamily="50" charset="-128"/>
                        </a:rPr>
                        <a:t>の位置に再生する。</a:t>
                      </a:r>
                      <a:endParaRPr lang="ja-JP" sz="1800" kern="100" dirty="0">
                        <a:effectLst/>
                        <a:latin typeface="ＭＳ Ｐゴシック" panose="020B0600070205080204" pitchFamily="50" charset="-128"/>
                        <a:ea typeface="ＭＳ Ｐゴシック" panose="020B0600070205080204" pitchFamily="50" charset="-128"/>
                        <a:cs typeface="Times New Roman" panose="02020603050405020304" pitchFamily="18" charset="0"/>
                      </a:endParaRPr>
                    </a:p>
                  </a:txBody>
                  <a:tcPr marL="0" marR="0" marT="0" marB="0"/>
                </a:tc>
                <a:extLst>
                  <a:ext uri="{0D108BD9-81ED-4DB2-BD59-A6C34878D82A}">
                    <a16:rowId xmlns:a16="http://schemas.microsoft.com/office/drawing/2014/main" val="162727148"/>
                  </a:ext>
                </a:extLst>
              </a:tr>
              <a:tr h="283852">
                <a:tc>
                  <a:txBody>
                    <a:bodyPr/>
                    <a:lstStyle/>
                    <a:p>
                      <a:pPr marL="533400" algn="l">
                        <a:spcAft>
                          <a:spcPts val="0"/>
                        </a:spcAft>
                      </a:pPr>
                      <a:r>
                        <a:rPr lang="en-US" sz="1800" kern="100" dirty="0" err="1">
                          <a:effectLst/>
                        </a:rPr>
                        <a:t>CEffectManager</a:t>
                      </a:r>
                      <a:r>
                        <a:rPr lang="en-US" sz="1800" kern="100" dirty="0">
                          <a:effectLst/>
                        </a:rPr>
                        <a:t>::</a:t>
                      </a:r>
                      <a:r>
                        <a:rPr lang="en-US" sz="1800" kern="100" dirty="0" err="1">
                          <a:effectLst/>
                        </a:rPr>
                        <a:t>InitCreateInfo</a:t>
                      </a:r>
                      <a:r>
                        <a:rPr lang="en-US" sz="1800" kern="100" dirty="0">
                          <a:effectLst/>
                        </a:rPr>
                        <a:t>()</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0" marR="0" marT="0" marB="0"/>
                </a:tc>
                <a:tc>
                  <a:txBody>
                    <a:bodyPr/>
                    <a:lstStyle/>
                    <a:p>
                      <a:pPr marL="533400" algn="l">
                        <a:spcAft>
                          <a:spcPts val="0"/>
                        </a:spcAft>
                      </a:pPr>
                      <a:r>
                        <a:rPr lang="ja-JP" sz="1800" kern="100" dirty="0">
                          <a:effectLst/>
                          <a:latin typeface="ＭＳ Ｐゴシック" panose="020B0600070205080204" pitchFamily="50" charset="-128"/>
                          <a:ea typeface="ＭＳ Ｐゴシック" panose="020B0600070205080204" pitchFamily="50" charset="-128"/>
                        </a:rPr>
                        <a:t>各種エミッターの動作パラメーター設定をこの関数内で行う。</a:t>
                      </a:r>
                      <a:endParaRPr lang="ja-JP" sz="1800" kern="100" dirty="0">
                        <a:effectLst/>
                        <a:latin typeface="ＭＳ Ｐゴシック" panose="020B0600070205080204" pitchFamily="50" charset="-128"/>
                        <a:ea typeface="ＭＳ Ｐゴシック" panose="020B0600070205080204" pitchFamily="50" charset="-128"/>
                        <a:cs typeface="Times New Roman" panose="02020603050405020304" pitchFamily="18" charset="0"/>
                      </a:endParaRPr>
                    </a:p>
                  </a:txBody>
                  <a:tcPr marL="0" marR="0" marT="0" marB="0"/>
                </a:tc>
                <a:extLst>
                  <a:ext uri="{0D108BD9-81ED-4DB2-BD59-A6C34878D82A}">
                    <a16:rowId xmlns:a16="http://schemas.microsoft.com/office/drawing/2014/main" val="2227547486"/>
                  </a:ext>
                </a:extLst>
              </a:tr>
            </a:tbl>
          </a:graphicData>
        </a:graphic>
      </p:graphicFrame>
      <p:sp>
        <p:nvSpPr>
          <p:cNvPr id="6" name="正方形/長方形 5"/>
          <p:cNvSpPr/>
          <p:nvPr/>
        </p:nvSpPr>
        <p:spPr>
          <a:xfrm>
            <a:off x="336634" y="3476626"/>
            <a:ext cx="11089840" cy="2800767"/>
          </a:xfrm>
          <a:prstGeom prst="rect">
            <a:avLst/>
          </a:prstGeom>
        </p:spPr>
        <p:txBody>
          <a:bodyPr wrap="square">
            <a:spAutoFit/>
          </a:bodyPr>
          <a:lstStyle/>
          <a:p>
            <a:r>
              <a:rPr lang="ja-JP" altLang="en-US" sz="2200" dirty="0" smtClean="0">
                <a:latin typeface="ＭＳ Ｐゴシック" panose="020B0600070205080204" pitchFamily="50" charset="-128"/>
                <a:ea typeface="ＭＳ Ｐゴシック" panose="020B0600070205080204" pitchFamily="50" charset="-128"/>
              </a:rPr>
              <a:t>・ </a:t>
            </a:r>
            <a:r>
              <a:rPr lang="en-US" altLang="ja-JP" sz="2200" dirty="0" err="1" smtClean="0">
                <a:latin typeface="ＭＳ Ｐゴシック" panose="020B0600070205080204" pitchFamily="50" charset="-128"/>
                <a:ea typeface="ＭＳ Ｐゴシック" panose="020B0600070205080204" pitchFamily="50" charset="-128"/>
              </a:rPr>
              <a:t>CEffectManager</a:t>
            </a:r>
            <a:r>
              <a:rPr lang="ja-JP" altLang="en-US" sz="2200" dirty="0">
                <a:latin typeface="ＭＳ Ｐゴシック" panose="020B0600070205080204" pitchFamily="50" charset="-128"/>
                <a:ea typeface="ＭＳ Ｐゴシック" panose="020B0600070205080204" pitchFamily="50" charset="-128"/>
              </a:rPr>
              <a:t>クラスによるエフェクトの発生例としてプレイヤー弾の発射エフェクト</a:t>
            </a:r>
            <a:r>
              <a:rPr lang="ja-JP" altLang="en-US" sz="2200" dirty="0" smtClean="0">
                <a:latin typeface="ＭＳ Ｐゴシック" panose="020B0600070205080204" pitchFamily="50" charset="-128"/>
                <a:ea typeface="ＭＳ Ｐゴシック" panose="020B0600070205080204" pitchFamily="50" charset="-128"/>
              </a:rPr>
              <a:t>を</a:t>
            </a:r>
            <a:endParaRPr lang="en-US" altLang="ja-JP" sz="2200" dirty="0" smtClean="0">
              <a:latin typeface="ＭＳ Ｐゴシック" panose="020B0600070205080204" pitchFamily="50" charset="-128"/>
              <a:ea typeface="ＭＳ Ｐゴシック" panose="020B0600070205080204" pitchFamily="50" charset="-128"/>
            </a:endParaRPr>
          </a:p>
          <a:p>
            <a:r>
              <a:rPr lang="ja-JP" altLang="en-US" sz="2200" dirty="0" smtClean="0">
                <a:latin typeface="ＭＳ Ｐゴシック" panose="020B0600070205080204" pitchFamily="50" charset="-128"/>
                <a:ea typeface="ＭＳ Ｐゴシック" panose="020B0600070205080204" pitchFamily="50" charset="-128"/>
              </a:rPr>
              <a:t>下記</a:t>
            </a:r>
            <a:r>
              <a:rPr lang="ja-JP" altLang="en-US" sz="2200" dirty="0">
                <a:latin typeface="ＭＳ Ｐゴシック" panose="020B0600070205080204" pitchFamily="50" charset="-128"/>
                <a:ea typeface="ＭＳ Ｐゴシック" panose="020B0600070205080204" pitchFamily="50" charset="-128"/>
              </a:rPr>
              <a:t>の行に追加している</a:t>
            </a:r>
            <a:r>
              <a:rPr lang="ja-JP" altLang="en-US" sz="2200" dirty="0" smtClean="0">
                <a:latin typeface="ＭＳ Ｐゴシック" panose="020B0600070205080204" pitchFamily="50" charset="-128"/>
                <a:ea typeface="ＭＳ Ｐゴシック" panose="020B0600070205080204" pitchFamily="50" charset="-128"/>
              </a:rPr>
              <a:t>。</a:t>
            </a:r>
            <a:endParaRPr lang="en-US" altLang="ja-JP" sz="2200" dirty="0" smtClean="0">
              <a:latin typeface="ＭＳ Ｐゴシック" panose="020B0600070205080204" pitchFamily="50" charset="-128"/>
              <a:ea typeface="ＭＳ Ｐゴシック" panose="020B0600070205080204" pitchFamily="50" charset="-128"/>
            </a:endParaRPr>
          </a:p>
          <a:p>
            <a:endParaRPr lang="ja-JP" altLang="en-US" sz="2200" dirty="0">
              <a:latin typeface="ＭＳ Ｐゴシック" panose="020B0600070205080204" pitchFamily="50" charset="-128"/>
              <a:ea typeface="ＭＳ Ｐゴシック" panose="020B0600070205080204" pitchFamily="50" charset="-128"/>
            </a:endParaRPr>
          </a:p>
          <a:p>
            <a:r>
              <a:rPr lang="ja-JP" altLang="en-US" sz="2000" dirty="0">
                <a:latin typeface="ＭＳ Ｐゴシック" panose="020B0600070205080204" pitchFamily="50" charset="-128"/>
                <a:ea typeface="ＭＳ Ｐゴシック" panose="020B0600070205080204" pitchFamily="50" charset="-128"/>
              </a:rPr>
              <a:t>・パラメーターの設定	</a:t>
            </a:r>
            <a:r>
              <a:rPr lang="en-US" altLang="ja-JP" sz="2000" dirty="0">
                <a:latin typeface="ＭＳ Ｐゴシック" panose="020B0600070205080204" pitchFamily="50" charset="-128"/>
                <a:ea typeface="ＭＳ Ｐゴシック" panose="020B0600070205080204" pitchFamily="50" charset="-128"/>
              </a:rPr>
              <a:t>EffectManager.cpp</a:t>
            </a:r>
            <a:r>
              <a:rPr lang="ja-JP" altLang="en-US" sz="2000" dirty="0">
                <a:latin typeface="ＭＳ Ｐゴシック" panose="020B0600070205080204" pitchFamily="50" charset="-128"/>
                <a:ea typeface="ＭＳ Ｐゴシック" panose="020B0600070205080204" pitchFamily="50" charset="-128"/>
              </a:rPr>
              <a:t>の</a:t>
            </a:r>
            <a:r>
              <a:rPr lang="en-US" altLang="ja-JP" sz="2000" dirty="0">
                <a:latin typeface="ＭＳ Ｐゴシック" panose="020B0600070205080204" pitchFamily="50" charset="-128"/>
                <a:ea typeface="ＭＳ Ｐゴシック" panose="020B0600070205080204" pitchFamily="50" charset="-128"/>
              </a:rPr>
              <a:t>73</a:t>
            </a:r>
            <a:r>
              <a:rPr lang="ja-JP" altLang="en-US" sz="2000" dirty="0">
                <a:latin typeface="ＭＳ Ｐゴシック" panose="020B0600070205080204" pitchFamily="50" charset="-128"/>
                <a:ea typeface="ＭＳ Ｐゴシック" panose="020B0600070205080204" pitchFamily="50" charset="-128"/>
              </a:rPr>
              <a:t>行目</a:t>
            </a:r>
          </a:p>
          <a:p>
            <a:r>
              <a:rPr lang="ja-JP" altLang="en-US" sz="2000" dirty="0">
                <a:latin typeface="ＭＳ Ｐゴシック" panose="020B0600070205080204" pitchFamily="50" charset="-128"/>
                <a:ea typeface="ＭＳ Ｐゴシック" panose="020B0600070205080204" pitchFamily="50" charset="-128"/>
              </a:rPr>
              <a:t>・エフェクトの発生	</a:t>
            </a:r>
            <a:r>
              <a:rPr lang="en-US" altLang="ja-JP" sz="2000" dirty="0" smtClean="0">
                <a:latin typeface="ＭＳ Ｐゴシック" panose="020B0600070205080204" pitchFamily="50" charset="-128"/>
                <a:ea typeface="ＭＳ Ｐゴシック" panose="020B0600070205080204" pitchFamily="50" charset="-128"/>
              </a:rPr>
              <a:t>Player.cpp</a:t>
            </a:r>
            <a:r>
              <a:rPr lang="ja-JP" altLang="en-US" sz="2000" dirty="0">
                <a:latin typeface="ＭＳ Ｐゴシック" panose="020B0600070205080204" pitchFamily="50" charset="-128"/>
                <a:ea typeface="ＭＳ Ｐゴシック" panose="020B0600070205080204" pitchFamily="50" charset="-128"/>
              </a:rPr>
              <a:t>の</a:t>
            </a:r>
            <a:r>
              <a:rPr lang="en-US" altLang="ja-JP" sz="2000" dirty="0">
                <a:latin typeface="ＭＳ Ｐゴシック" panose="020B0600070205080204" pitchFamily="50" charset="-128"/>
                <a:ea typeface="ＭＳ Ｐゴシック" panose="020B0600070205080204" pitchFamily="50" charset="-128"/>
              </a:rPr>
              <a:t>120</a:t>
            </a:r>
            <a:r>
              <a:rPr lang="ja-JP" altLang="en-US" sz="2000" dirty="0">
                <a:latin typeface="ＭＳ Ｐゴシック" panose="020B0600070205080204" pitchFamily="50" charset="-128"/>
                <a:ea typeface="ＭＳ Ｐゴシック" panose="020B0600070205080204" pitchFamily="50" charset="-128"/>
              </a:rPr>
              <a:t>行目</a:t>
            </a:r>
          </a:p>
          <a:p>
            <a:endParaRPr lang="ja-JP" altLang="en-US" sz="2200" dirty="0">
              <a:latin typeface="ＭＳ Ｐゴシック" panose="020B0600070205080204" pitchFamily="50" charset="-128"/>
              <a:ea typeface="ＭＳ Ｐゴシック" panose="020B0600070205080204" pitchFamily="50" charset="-128"/>
            </a:endParaRPr>
          </a:p>
          <a:p>
            <a:r>
              <a:rPr lang="ja-JP" altLang="en-US" sz="2200" dirty="0">
                <a:latin typeface="ＭＳ Ｐゴシック" panose="020B0600070205080204" pitchFamily="50" charset="-128"/>
                <a:ea typeface="ＭＳ Ｐゴシック" panose="020B0600070205080204" pitchFamily="50" charset="-128"/>
              </a:rPr>
              <a:t>・ </a:t>
            </a:r>
            <a:r>
              <a:rPr lang="en-US" altLang="ja-JP" sz="2200" dirty="0" err="1" smtClean="0">
                <a:latin typeface="ＭＳ Ｐゴシック" panose="020B0600070205080204" pitchFamily="50" charset="-128"/>
                <a:ea typeface="ＭＳ Ｐゴシック" panose="020B0600070205080204" pitchFamily="50" charset="-128"/>
              </a:rPr>
              <a:t>CEffectManager</a:t>
            </a:r>
            <a:r>
              <a:rPr lang="en-US" altLang="ja-JP" sz="2200" dirty="0">
                <a:latin typeface="ＭＳ Ｐゴシック" panose="020B0600070205080204" pitchFamily="50" charset="-128"/>
                <a:ea typeface="ＭＳ Ｐゴシック" panose="020B0600070205080204" pitchFamily="50" charset="-128"/>
              </a:rPr>
              <a:t>::</a:t>
            </a:r>
            <a:r>
              <a:rPr lang="en-US" altLang="ja-JP" sz="2200" dirty="0" err="1">
                <a:latin typeface="ＭＳ Ｐゴシック" panose="020B0600070205080204" pitchFamily="50" charset="-128"/>
                <a:ea typeface="ＭＳ Ｐゴシック" panose="020B0600070205080204" pitchFamily="50" charset="-128"/>
              </a:rPr>
              <a:t>InitCreateInfo</a:t>
            </a:r>
            <a:r>
              <a:rPr lang="ja-JP" altLang="en-US" sz="2200" dirty="0" err="1">
                <a:latin typeface="ＭＳ Ｐゴシック" panose="020B0600070205080204" pitchFamily="50" charset="-128"/>
                <a:ea typeface="ＭＳ Ｐゴシック" panose="020B0600070205080204" pitchFamily="50" charset="-128"/>
              </a:rPr>
              <a:t>への</a:t>
            </a:r>
            <a:r>
              <a:rPr lang="ja-JP" altLang="en-US" sz="2200" dirty="0">
                <a:latin typeface="ＭＳ Ｐゴシック" panose="020B0600070205080204" pitchFamily="50" charset="-128"/>
                <a:ea typeface="ＭＳ Ｐゴシック" panose="020B0600070205080204" pitchFamily="50" charset="-128"/>
              </a:rPr>
              <a:t>パラメーター設定の追加とエフェクトの発生・削除処理を作成して、１～３のエフェクトをゲーム中に追加しなさい。</a:t>
            </a:r>
          </a:p>
        </p:txBody>
      </p:sp>
    </p:spTree>
    <p:extLst>
      <p:ext uri="{BB962C8B-B14F-4D97-AF65-F5344CB8AC3E}">
        <p14:creationId xmlns:p14="http://schemas.microsoft.com/office/powerpoint/2010/main" val="2018469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テキスト ボックス 1">
            <a:extLst>
              <a:ext uri="{FF2B5EF4-FFF2-40B4-BE49-F238E27FC236}">
                <a16:creationId xmlns:a16="http://schemas.microsoft.com/office/drawing/2014/main" id="{FDABC6B4-CEA0-4874-81A6-66C0D23561C7}"/>
              </a:ext>
            </a:extLst>
          </p:cNvPr>
          <p:cNvSpPr txBox="1">
            <a:spLocks noChangeArrowheads="1"/>
          </p:cNvSpPr>
          <p:nvPr/>
        </p:nvSpPr>
        <p:spPr bwMode="auto">
          <a:xfrm>
            <a:off x="336634" y="1210260"/>
            <a:ext cx="11008142"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sz="2200" dirty="0" smtClean="0">
                <a:latin typeface="ＭＳ Ｐゴシック" panose="020B0600070205080204" pitchFamily="50" charset="-128"/>
              </a:rPr>
              <a:t>１．プレイヤー弾</a:t>
            </a:r>
            <a:r>
              <a:rPr lang="ja-JP" altLang="en-US" sz="2200" dirty="0">
                <a:latin typeface="ＭＳ Ｐゴシック" panose="020B0600070205080204" pitchFamily="50" charset="-128"/>
              </a:rPr>
              <a:t>、命中時にエフェクトを発生させなさい。</a:t>
            </a:r>
          </a:p>
          <a:p>
            <a:r>
              <a:rPr lang="en-US" altLang="ja-JP" sz="2200" dirty="0" err="1">
                <a:latin typeface="ＭＳ Ｐゴシック" panose="020B0600070205080204" pitchFamily="50" charset="-128"/>
              </a:rPr>
              <a:t>CEffectManager</a:t>
            </a:r>
            <a:r>
              <a:rPr lang="en-US" altLang="ja-JP" sz="2200" dirty="0">
                <a:latin typeface="ＭＳ Ｐゴシック" panose="020B0600070205080204" pitchFamily="50" charset="-128"/>
              </a:rPr>
              <a:t>::</a:t>
            </a:r>
            <a:r>
              <a:rPr lang="en-US" altLang="ja-JP" sz="2200" dirty="0" err="1">
                <a:latin typeface="ＭＳ Ｐゴシック" panose="020B0600070205080204" pitchFamily="50" charset="-128"/>
              </a:rPr>
              <a:t>InitCreateInfo</a:t>
            </a:r>
            <a:r>
              <a:rPr lang="en-US" altLang="ja-JP" sz="2200" dirty="0">
                <a:latin typeface="ＭＳ Ｐゴシック" panose="020B0600070205080204" pitchFamily="50" charset="-128"/>
              </a:rPr>
              <a:t>()</a:t>
            </a:r>
            <a:r>
              <a:rPr lang="ja-JP" altLang="en-US" sz="2200" dirty="0">
                <a:latin typeface="ＭＳ Ｐゴシック" panose="020B0600070205080204" pitchFamily="50" charset="-128"/>
              </a:rPr>
              <a:t>内でエミッターの動作パラメーターを設定し</a:t>
            </a:r>
            <a:r>
              <a:rPr lang="ja-JP" altLang="en-US" sz="2200" dirty="0" smtClean="0">
                <a:latin typeface="ＭＳ Ｐゴシック" panose="020B0600070205080204" pitchFamily="50" charset="-128"/>
              </a:rPr>
              <a:t>、プレイヤー弾が</a:t>
            </a:r>
            <a:endParaRPr lang="en-US" altLang="ja-JP" sz="2200" dirty="0" smtClean="0">
              <a:latin typeface="ＭＳ Ｐゴシック" panose="020B0600070205080204" pitchFamily="50" charset="-128"/>
            </a:endParaRPr>
          </a:p>
          <a:p>
            <a:r>
              <a:rPr lang="ja-JP" altLang="en-US" sz="2200" dirty="0" smtClean="0">
                <a:latin typeface="ＭＳ Ｐゴシック" panose="020B0600070205080204" pitchFamily="50" charset="-128"/>
              </a:rPr>
              <a:t>敵</a:t>
            </a:r>
            <a:r>
              <a:rPr lang="ja-JP" altLang="en-US" sz="2200" dirty="0">
                <a:latin typeface="ＭＳ Ｐゴシック" panose="020B0600070205080204" pitchFamily="50" charset="-128"/>
              </a:rPr>
              <a:t>とボスに命中したときに</a:t>
            </a:r>
            <a:r>
              <a:rPr lang="en-US" altLang="ja-JP" sz="2200" dirty="0" err="1">
                <a:latin typeface="ＭＳ Ｐゴシック" panose="020B0600070205080204" pitchFamily="50" charset="-128"/>
              </a:rPr>
              <a:t>gEffectManager.AddEmitter</a:t>
            </a:r>
            <a:r>
              <a:rPr lang="en-US" altLang="ja-JP" sz="2200" dirty="0">
                <a:latin typeface="ＭＳ Ｐゴシック" panose="020B0600070205080204" pitchFamily="50" charset="-128"/>
              </a:rPr>
              <a:t>()</a:t>
            </a:r>
            <a:r>
              <a:rPr lang="ja-JP" altLang="en-US" sz="2200" dirty="0">
                <a:latin typeface="ＭＳ Ｐゴシック" panose="020B0600070205080204" pitchFamily="50" charset="-128"/>
              </a:rPr>
              <a:t>を呼びだしてエフェクトを表示させる。</a:t>
            </a:r>
          </a:p>
          <a:p>
            <a:endParaRPr lang="ja-JP" altLang="en-US" sz="2200" dirty="0">
              <a:latin typeface="ＭＳ Ｐゴシック" panose="020B0600070205080204" pitchFamily="50" charset="-128"/>
            </a:endParaRPr>
          </a:p>
          <a:p>
            <a:r>
              <a:rPr lang="ja-JP" altLang="en-US" sz="2200" dirty="0">
                <a:latin typeface="ＭＳ Ｐゴシック" panose="020B0600070205080204" pitchFamily="50" charset="-128"/>
              </a:rPr>
              <a:t>エミッターの動作パラメーターは下記を参考にする</a:t>
            </a:r>
            <a:r>
              <a:rPr lang="ja-JP" altLang="en-US" sz="2200" dirty="0" smtClean="0">
                <a:latin typeface="ＭＳ Ｐゴシック" panose="020B0600070205080204" pitchFamily="50" charset="-128"/>
              </a:rPr>
              <a:t>。</a:t>
            </a:r>
            <a:endParaRPr lang="ja-JP" altLang="en-US" sz="2200" dirty="0">
              <a:latin typeface="ＭＳ Ｐゴシック" panose="020B0600070205080204" pitchFamily="50" charset="-128"/>
            </a:endParaRPr>
          </a:p>
        </p:txBody>
      </p:sp>
      <p:sp>
        <p:nvSpPr>
          <p:cNvPr id="8" name="テキスト ボックス 1">
            <a:extLst>
              <a:ext uri="{FF2B5EF4-FFF2-40B4-BE49-F238E27FC236}">
                <a16:creationId xmlns:a16="http://schemas.microsoft.com/office/drawing/2014/main" id="{FDABC6B4-CEA0-4874-81A6-66C0D23561C7}"/>
              </a:ext>
            </a:extLst>
          </p:cNvPr>
          <p:cNvSpPr txBox="1">
            <a:spLocks noChangeArrowheads="1"/>
          </p:cNvSpPr>
          <p:nvPr/>
        </p:nvSpPr>
        <p:spPr bwMode="auto">
          <a:xfrm>
            <a:off x="302143" y="487982"/>
            <a:ext cx="24994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sz="2400" b="1" dirty="0">
                <a:solidFill>
                  <a:srgbClr val="000000"/>
                </a:solidFill>
                <a:latin typeface="Meiryo UI" panose="020B0604030504040204" pitchFamily="50" charset="-128"/>
                <a:ea typeface="Meiryo UI" panose="020B0604030504040204" pitchFamily="50" charset="-128"/>
              </a:rPr>
              <a:t>・　課題　</a:t>
            </a:r>
            <a:r>
              <a:rPr lang="ja-JP" altLang="en-US" sz="2400" b="1" dirty="0" smtClean="0">
                <a:solidFill>
                  <a:srgbClr val="000000"/>
                </a:solidFill>
                <a:latin typeface="Meiryo UI" panose="020B0604030504040204" pitchFamily="50" charset="-128"/>
                <a:ea typeface="Meiryo UI" panose="020B0604030504040204" pitchFamily="50" charset="-128"/>
              </a:rPr>
              <a:t>内容　</a:t>
            </a:r>
            <a:r>
              <a:rPr lang="ja-JP" altLang="en-US" sz="2400" b="1" dirty="0">
                <a:solidFill>
                  <a:srgbClr val="000000"/>
                </a:solidFill>
                <a:latin typeface="Meiryo UI" panose="020B0604030504040204" pitchFamily="50" charset="-128"/>
                <a:ea typeface="Meiryo UI" panose="020B0604030504040204" pitchFamily="50" charset="-128"/>
              </a:rPr>
              <a:t>１</a:t>
            </a:r>
          </a:p>
        </p:txBody>
      </p:sp>
      <p:graphicFrame>
        <p:nvGraphicFramePr>
          <p:cNvPr id="5" name="表 4"/>
          <p:cNvGraphicFramePr>
            <a:graphicFrameLocks noGrp="1"/>
          </p:cNvGraphicFramePr>
          <p:nvPr>
            <p:extLst>
              <p:ext uri="{D42A27DB-BD31-4B8C-83A1-F6EECF244321}">
                <p14:modId xmlns:p14="http://schemas.microsoft.com/office/powerpoint/2010/main" val="1090289947"/>
              </p:ext>
            </p:extLst>
          </p:nvPr>
        </p:nvGraphicFramePr>
        <p:xfrm>
          <a:off x="302143" y="3133229"/>
          <a:ext cx="11579142" cy="3657600"/>
        </p:xfrm>
        <a:graphic>
          <a:graphicData uri="http://schemas.openxmlformats.org/drawingml/2006/table">
            <a:tbl>
              <a:tblPr firstRow="1" bandRow="1">
                <a:tableStyleId>{5C22544A-7EE6-4342-B048-85BDC9FD1C3A}</a:tableStyleId>
              </a:tblPr>
              <a:tblGrid>
                <a:gridCol w="1625517">
                  <a:extLst>
                    <a:ext uri="{9D8B030D-6E8A-4147-A177-3AD203B41FA5}">
                      <a16:colId xmlns:a16="http://schemas.microsoft.com/office/drawing/2014/main" val="1452475997"/>
                    </a:ext>
                  </a:extLst>
                </a:gridCol>
                <a:gridCol w="9953625">
                  <a:extLst>
                    <a:ext uri="{9D8B030D-6E8A-4147-A177-3AD203B41FA5}">
                      <a16:colId xmlns:a16="http://schemas.microsoft.com/office/drawing/2014/main" val="227550747"/>
                    </a:ext>
                  </a:extLst>
                </a:gridCol>
              </a:tblGrid>
              <a:tr h="0">
                <a:tc>
                  <a:txBody>
                    <a:bodyPr/>
                    <a:lstStyle/>
                    <a:p>
                      <a:pPr>
                        <a:lnSpc>
                          <a:spcPct val="150000"/>
                        </a:lnSpc>
                      </a:pPr>
                      <a:r>
                        <a:rPr kumimoji="1" lang="ja-JP" altLang="en-US" smtClean="0"/>
                        <a:t>テクスチャ</a:t>
                      </a:r>
                      <a:endParaRPr kumimoji="1" lang="ja-JP" altLang="en-US" dirty="0"/>
                    </a:p>
                  </a:txBody>
                  <a:tcPr/>
                </a:tc>
                <a:tc>
                  <a:txBody>
                    <a:bodyPr/>
                    <a:lstStyle/>
                    <a:p>
                      <a:pPr>
                        <a:lnSpc>
                          <a:spcPct val="150000"/>
                        </a:lnSpc>
                      </a:pPr>
                      <a:r>
                        <a:rPr kumimoji="1" lang="en-US" altLang="ja-JP" smtClean="0"/>
                        <a:t>CEffectManager::m_BlueFlash;</a:t>
                      </a:r>
                      <a:endParaRPr kumimoji="1" lang="ja-JP" altLang="en-US"/>
                    </a:p>
                  </a:txBody>
                  <a:tcPr/>
                </a:tc>
                <a:extLst>
                  <a:ext uri="{0D108BD9-81ED-4DB2-BD59-A6C34878D82A}">
                    <a16:rowId xmlns:a16="http://schemas.microsoft.com/office/drawing/2014/main" val="1282203987"/>
                  </a:ext>
                </a:extLst>
              </a:tr>
              <a:tr h="0">
                <a:tc>
                  <a:txBody>
                    <a:bodyPr/>
                    <a:lstStyle/>
                    <a:p>
                      <a:pPr>
                        <a:lnSpc>
                          <a:spcPct val="150000"/>
                        </a:lnSpc>
                      </a:pPr>
                      <a:r>
                        <a:rPr kumimoji="1" lang="ja-JP" altLang="en-US" sz="1800" dirty="0" smtClean="0">
                          <a:latin typeface="ＭＳ Ｐゴシック" panose="020B0600070205080204" pitchFamily="50" charset="-128"/>
                          <a:ea typeface="ＭＳ Ｐゴシック" panose="020B0600070205080204" pitchFamily="50" charset="-128"/>
                        </a:rPr>
                        <a:t>ブレンディング</a:t>
                      </a:r>
                      <a:endParaRPr kumimoji="1" lang="ja-JP" altLang="en-US" sz="1800" dirty="0">
                        <a:latin typeface="ＭＳ Ｐゴシック" panose="020B0600070205080204" pitchFamily="50" charset="-128"/>
                        <a:ea typeface="ＭＳ Ｐゴシック" panose="020B0600070205080204" pitchFamily="50" charset="-128"/>
                      </a:endParaRPr>
                    </a:p>
                  </a:txBody>
                  <a:tcPr/>
                </a:tc>
                <a:tc>
                  <a:txBody>
                    <a:bodyPr/>
                    <a:lstStyle/>
                    <a:p>
                      <a:pPr>
                        <a:lnSpc>
                          <a:spcPct val="150000"/>
                        </a:lnSpc>
                      </a:pPr>
                      <a:r>
                        <a:rPr kumimoji="1" lang="ja-JP" altLang="en-US" sz="1800" dirty="0" smtClean="0">
                          <a:latin typeface="ＭＳ Ｐゴシック" panose="020B0600070205080204" pitchFamily="50" charset="-128"/>
                          <a:ea typeface="ＭＳ Ｐゴシック" panose="020B0600070205080204" pitchFamily="50" charset="-128"/>
                        </a:rPr>
                        <a:t>加算合成</a:t>
                      </a:r>
                      <a:endParaRPr kumimoji="1" lang="ja-JP" altLang="en-US" sz="18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4293014703"/>
                  </a:ext>
                </a:extLst>
              </a:tr>
              <a:tr h="0">
                <a:tc>
                  <a:txBody>
                    <a:bodyPr/>
                    <a:lstStyle/>
                    <a:p>
                      <a:pPr>
                        <a:lnSpc>
                          <a:spcPct val="150000"/>
                        </a:lnSpc>
                      </a:pPr>
                      <a:r>
                        <a:rPr kumimoji="1" lang="ja-JP" altLang="en-US" sz="1800" dirty="0" smtClean="0">
                          <a:latin typeface="ＭＳ Ｐゴシック" panose="020B0600070205080204" pitchFamily="50" charset="-128"/>
                          <a:ea typeface="ＭＳ Ｐゴシック" panose="020B0600070205080204" pitchFamily="50" charset="-128"/>
                        </a:rPr>
                        <a:t>ビルボード</a:t>
                      </a:r>
                      <a:endParaRPr kumimoji="1" lang="ja-JP" altLang="en-US" sz="1800" dirty="0">
                        <a:latin typeface="ＭＳ Ｐゴシック" panose="020B0600070205080204" pitchFamily="50" charset="-128"/>
                        <a:ea typeface="ＭＳ Ｐゴシック" panose="020B0600070205080204" pitchFamily="50" charset="-128"/>
                      </a:endParaRPr>
                    </a:p>
                  </a:txBody>
                  <a:tcPr/>
                </a:tc>
                <a:tc>
                  <a:txBody>
                    <a:bodyPr/>
                    <a:lstStyle/>
                    <a:p>
                      <a:pPr>
                        <a:lnSpc>
                          <a:spcPct val="150000"/>
                        </a:lnSpc>
                      </a:pPr>
                      <a:r>
                        <a:rPr kumimoji="1" lang="en-US" altLang="ja-JP" sz="1800" dirty="0" smtClean="0">
                          <a:latin typeface="ＭＳ Ｐゴシック" panose="020B0600070205080204" pitchFamily="50" charset="-128"/>
                          <a:ea typeface="ＭＳ Ｐゴシック" panose="020B0600070205080204" pitchFamily="50" charset="-128"/>
                        </a:rPr>
                        <a:t>ON</a:t>
                      </a:r>
                      <a:endParaRPr kumimoji="1" lang="ja-JP" altLang="en-US" sz="18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3935274673"/>
                  </a:ext>
                </a:extLst>
              </a:tr>
              <a:tr h="424826">
                <a:tc>
                  <a:txBody>
                    <a:bodyPr/>
                    <a:lstStyle/>
                    <a:p>
                      <a:pPr>
                        <a:lnSpc>
                          <a:spcPct val="150000"/>
                        </a:lnSpc>
                      </a:pPr>
                      <a:r>
                        <a:rPr kumimoji="1" lang="ja-JP" altLang="en-US" sz="1800" dirty="0" smtClean="0">
                          <a:latin typeface="ＭＳ Ｐゴシック" panose="020B0600070205080204" pitchFamily="50" charset="-128"/>
                          <a:ea typeface="ＭＳ Ｐゴシック" panose="020B0600070205080204" pitchFamily="50" charset="-128"/>
                        </a:rPr>
                        <a:t>動き</a:t>
                      </a:r>
                      <a:endParaRPr kumimoji="1" lang="ja-JP" altLang="en-US" sz="1800" dirty="0">
                        <a:latin typeface="ＭＳ Ｐゴシック" panose="020B0600070205080204" pitchFamily="50" charset="-128"/>
                        <a:ea typeface="ＭＳ Ｐゴシック" panose="020B0600070205080204" pitchFamily="50" charset="-128"/>
                      </a:endParaRPr>
                    </a:p>
                  </a:txBody>
                  <a:tcPr/>
                </a:tc>
                <a:tc>
                  <a:txBody>
                    <a:bodyPr/>
                    <a:lstStyle/>
                    <a:p>
                      <a:pPr>
                        <a:lnSpc>
                          <a:spcPct val="150000"/>
                        </a:lnSpc>
                      </a:pPr>
                      <a:r>
                        <a:rPr kumimoji="1" lang="ja-JP" altLang="en-US" sz="1800" smtClean="0">
                          <a:latin typeface="ＭＳ Ｐゴシック" panose="020B0600070205080204" pitchFamily="50" charset="-128"/>
                          <a:ea typeface="ＭＳ Ｐゴシック" panose="020B0600070205080204" pitchFamily="50" charset="-128"/>
                        </a:rPr>
                        <a:t>徐々に縮小して、大きさが０になったら消滅するように</a:t>
                      </a:r>
                      <a:r>
                        <a:rPr kumimoji="1" lang="en-US" altLang="ja-JP" sz="1800" smtClean="0">
                          <a:latin typeface="ＭＳ Ｐゴシック" panose="020B0600070205080204" pitchFamily="50" charset="-128"/>
                          <a:ea typeface="ＭＳ Ｐゴシック" panose="020B0600070205080204" pitchFamily="50" charset="-128"/>
                        </a:rPr>
                        <a:t>UpdateBehavior.Scale</a:t>
                      </a:r>
                      <a:r>
                        <a:rPr kumimoji="1" lang="ja-JP" altLang="en-US" sz="1800" smtClean="0">
                          <a:latin typeface="ＭＳ Ｐゴシック" panose="020B0600070205080204" pitchFamily="50" charset="-128"/>
                          <a:ea typeface="ＭＳ Ｐゴシック" panose="020B0600070205080204" pitchFamily="50" charset="-128"/>
                        </a:rPr>
                        <a:t>と</a:t>
                      </a:r>
                      <a:r>
                        <a:rPr kumimoji="1" lang="en-US" altLang="ja-JP" sz="1800" smtClean="0">
                          <a:latin typeface="ＭＳ Ｐゴシック" panose="020B0600070205080204" pitchFamily="50" charset="-128"/>
                          <a:ea typeface="ＭＳ Ｐゴシック" panose="020B0600070205080204" pitchFamily="50" charset="-128"/>
                        </a:rPr>
                        <a:t>ParameterBehavior.Existence</a:t>
                      </a:r>
                      <a:r>
                        <a:rPr kumimoji="1" lang="ja-JP" altLang="en-US" sz="1800" smtClean="0">
                          <a:latin typeface="ＭＳ Ｐゴシック" panose="020B0600070205080204" pitchFamily="50" charset="-128"/>
                          <a:ea typeface="ＭＳ Ｐゴシック" panose="020B0600070205080204" pitchFamily="50" charset="-128"/>
                        </a:rPr>
                        <a:t>を設定する。</a:t>
                      </a:r>
                    </a:p>
                    <a:p>
                      <a:pPr>
                        <a:lnSpc>
                          <a:spcPct val="150000"/>
                        </a:lnSpc>
                      </a:pPr>
                      <a:r>
                        <a:rPr kumimoji="1" lang="en-US" altLang="ja-JP" sz="1800" smtClean="0">
                          <a:latin typeface="ＭＳ Ｐゴシック" panose="020B0600070205080204" pitchFamily="50" charset="-128"/>
                          <a:ea typeface="ＭＳ Ｐゴシック" panose="020B0600070205080204" pitchFamily="50" charset="-128"/>
                        </a:rPr>
                        <a:t>UpdateBehavior.Move</a:t>
                      </a:r>
                      <a:r>
                        <a:rPr kumimoji="1" lang="ja-JP" altLang="en-US" sz="1800" smtClean="0">
                          <a:latin typeface="ＭＳ Ｐゴシック" panose="020B0600070205080204" pitchFamily="50" charset="-128"/>
                          <a:ea typeface="ＭＳ Ｐゴシック" panose="020B0600070205080204" pitchFamily="50" charset="-128"/>
                        </a:rPr>
                        <a:t>の</a:t>
                      </a:r>
                      <a:r>
                        <a:rPr kumimoji="1" lang="en-US" altLang="ja-JP" sz="1800" smtClean="0">
                          <a:latin typeface="ＭＳ Ｐゴシック" panose="020B0600070205080204" pitchFamily="50" charset="-128"/>
                          <a:ea typeface="ＭＳ Ｐゴシック" panose="020B0600070205080204" pitchFamily="50" charset="-128"/>
                        </a:rPr>
                        <a:t>z</a:t>
                      </a:r>
                      <a:r>
                        <a:rPr kumimoji="1" lang="ja-JP" altLang="en-US" sz="1800" smtClean="0">
                          <a:latin typeface="ＭＳ Ｐゴシック" panose="020B0600070205080204" pitchFamily="50" charset="-128"/>
                          <a:ea typeface="ＭＳ Ｐゴシック" panose="020B0600070205080204" pitchFamily="50" charset="-128"/>
                        </a:rPr>
                        <a:t>値を</a:t>
                      </a:r>
                      <a:r>
                        <a:rPr kumimoji="1" lang="en-US" altLang="ja-JP" sz="1800" smtClean="0">
                          <a:latin typeface="ＭＳ Ｐゴシック" panose="020B0600070205080204" pitchFamily="50" charset="-128"/>
                          <a:ea typeface="ＭＳ Ｐゴシック" panose="020B0600070205080204" pitchFamily="50" charset="-128"/>
                        </a:rPr>
                        <a:t>Min</a:t>
                      </a:r>
                      <a:r>
                        <a:rPr kumimoji="1" lang="ja-JP" altLang="en-US" sz="1800" smtClean="0">
                          <a:latin typeface="ＭＳ Ｐゴシック" panose="020B0600070205080204" pitchFamily="50" charset="-128"/>
                          <a:ea typeface="ＭＳ Ｐゴシック" panose="020B0600070205080204" pitchFamily="50" charset="-128"/>
                        </a:rPr>
                        <a:t>・</a:t>
                      </a:r>
                      <a:r>
                        <a:rPr kumimoji="1" lang="en-US" altLang="ja-JP" sz="1800" smtClean="0">
                          <a:latin typeface="ＭＳ Ｐゴシック" panose="020B0600070205080204" pitchFamily="50" charset="-128"/>
                          <a:ea typeface="ＭＳ Ｐゴシック" panose="020B0600070205080204" pitchFamily="50" charset="-128"/>
                        </a:rPr>
                        <a:t>Max</a:t>
                      </a:r>
                      <a:r>
                        <a:rPr kumimoji="1" lang="ja-JP" altLang="en-US" sz="1800" smtClean="0">
                          <a:latin typeface="ＭＳ Ｐゴシック" panose="020B0600070205080204" pitchFamily="50" charset="-128"/>
                          <a:ea typeface="ＭＳ Ｐゴシック" panose="020B0600070205080204" pitchFamily="50" charset="-128"/>
                        </a:rPr>
                        <a:t>ともにマイナスの値に設定して画面手前側に散らばるようにする。</a:t>
                      </a:r>
                    </a:p>
                    <a:p>
                      <a:pPr>
                        <a:lnSpc>
                          <a:spcPct val="150000"/>
                        </a:lnSpc>
                      </a:pPr>
                      <a:r>
                        <a:rPr kumimoji="1" lang="en-US" altLang="ja-JP" sz="1800" smtClean="0">
                          <a:latin typeface="ＭＳ Ｐゴシック" panose="020B0600070205080204" pitchFamily="50" charset="-128"/>
                          <a:ea typeface="ＭＳ Ｐゴシック" panose="020B0600070205080204" pitchFamily="50" charset="-128"/>
                        </a:rPr>
                        <a:t>CreateBehavior.Count</a:t>
                      </a:r>
                      <a:r>
                        <a:rPr kumimoji="1" lang="ja-JP" altLang="en-US" sz="1800" smtClean="0">
                          <a:latin typeface="ＭＳ Ｐゴシック" panose="020B0600070205080204" pitchFamily="50" charset="-128"/>
                          <a:ea typeface="ＭＳ Ｐゴシック" panose="020B0600070205080204" pitchFamily="50" charset="-128"/>
                        </a:rPr>
                        <a:t>は１～２程度にする。</a:t>
                      </a:r>
                    </a:p>
                    <a:p>
                      <a:pPr>
                        <a:lnSpc>
                          <a:spcPct val="150000"/>
                        </a:lnSpc>
                      </a:pPr>
                      <a:r>
                        <a:rPr kumimoji="1" lang="ja-JP" altLang="en-US" sz="1800" smtClean="0">
                          <a:latin typeface="ＭＳ Ｐゴシック" panose="020B0600070205080204" pitchFamily="50" charset="-128"/>
                          <a:ea typeface="ＭＳ Ｐゴシック" panose="020B0600070205080204" pitchFamily="50" charset="-128"/>
                        </a:rPr>
                        <a:t>一瞬だけパーティクルを発生させればいいのでエミッターの寿命は１にする。</a:t>
                      </a:r>
                      <a:endParaRPr kumimoji="1" lang="ja-JP" altLang="en-US" sz="18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350337926"/>
                  </a:ext>
                </a:extLst>
              </a:tr>
            </a:tbl>
          </a:graphicData>
        </a:graphic>
      </p:graphicFrame>
    </p:spTree>
    <p:extLst>
      <p:ext uri="{BB962C8B-B14F-4D97-AF65-F5344CB8AC3E}">
        <p14:creationId xmlns:p14="http://schemas.microsoft.com/office/powerpoint/2010/main" val="380456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テキスト ボックス 1">
            <a:extLst>
              <a:ext uri="{FF2B5EF4-FFF2-40B4-BE49-F238E27FC236}">
                <a16:creationId xmlns:a16="http://schemas.microsoft.com/office/drawing/2014/main" id="{FDABC6B4-CEA0-4874-81A6-66C0D23561C7}"/>
              </a:ext>
            </a:extLst>
          </p:cNvPr>
          <p:cNvSpPr txBox="1">
            <a:spLocks noChangeArrowheads="1"/>
          </p:cNvSpPr>
          <p:nvPr/>
        </p:nvSpPr>
        <p:spPr bwMode="auto">
          <a:xfrm>
            <a:off x="336634" y="1210260"/>
            <a:ext cx="11364008"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sz="2200" dirty="0" smtClean="0">
                <a:latin typeface="ＭＳ Ｐゴシック" panose="020B0600070205080204" pitchFamily="50" charset="-128"/>
              </a:rPr>
              <a:t>２．複数</a:t>
            </a:r>
            <a:r>
              <a:rPr lang="ja-JP" altLang="en-US" sz="2200" dirty="0">
                <a:latin typeface="ＭＳ Ｐゴシック" panose="020B0600070205080204" pitchFamily="50" charset="-128"/>
              </a:rPr>
              <a:t>のエミッターを同時に発生させて爆発を表現する。</a:t>
            </a:r>
          </a:p>
          <a:p>
            <a:r>
              <a:rPr lang="en-US" altLang="ja-JP" sz="2200" dirty="0" err="1">
                <a:latin typeface="ＭＳ Ｐゴシック" panose="020B0600070205080204" pitchFamily="50" charset="-128"/>
              </a:rPr>
              <a:t>CEffectManager</a:t>
            </a:r>
            <a:r>
              <a:rPr lang="en-US" altLang="ja-JP" sz="2200" dirty="0">
                <a:latin typeface="ＭＳ Ｐゴシック" panose="020B0600070205080204" pitchFamily="50" charset="-128"/>
              </a:rPr>
              <a:t>::</a:t>
            </a:r>
            <a:r>
              <a:rPr lang="en-US" altLang="ja-JP" sz="2200" dirty="0" err="1">
                <a:latin typeface="ＭＳ Ｐゴシック" panose="020B0600070205080204" pitchFamily="50" charset="-128"/>
              </a:rPr>
              <a:t>InitCreateInfo</a:t>
            </a:r>
            <a:r>
              <a:rPr lang="en-US" altLang="ja-JP" sz="2200" dirty="0">
                <a:latin typeface="ＭＳ Ｐゴシック" panose="020B0600070205080204" pitchFamily="50" charset="-128"/>
              </a:rPr>
              <a:t>()</a:t>
            </a:r>
            <a:r>
              <a:rPr lang="ja-JP" altLang="en-US" sz="2200" dirty="0">
                <a:latin typeface="ＭＳ Ｐゴシック" panose="020B0600070205080204" pitchFamily="50" charset="-128"/>
              </a:rPr>
              <a:t>内で爆発の構成要素となる「フラッシュ・煙・炎・火の粉</a:t>
            </a:r>
            <a:r>
              <a:rPr lang="ja-JP" altLang="en-US" sz="2200" dirty="0" smtClean="0">
                <a:latin typeface="ＭＳ Ｐゴシック" panose="020B0600070205080204" pitchFamily="50" charset="-128"/>
              </a:rPr>
              <a:t>」</a:t>
            </a:r>
            <a:endParaRPr lang="en-US" altLang="ja-JP" sz="2200" dirty="0" smtClean="0">
              <a:latin typeface="ＭＳ Ｐゴシック" panose="020B0600070205080204" pitchFamily="50" charset="-128"/>
            </a:endParaRPr>
          </a:p>
          <a:p>
            <a:r>
              <a:rPr lang="ja-JP" altLang="en-US" sz="2200" dirty="0" smtClean="0">
                <a:latin typeface="ＭＳ Ｐゴシック" panose="020B0600070205080204" pitchFamily="50" charset="-128"/>
              </a:rPr>
              <a:t>それぞれ</a:t>
            </a:r>
            <a:r>
              <a:rPr lang="ja-JP" altLang="en-US" sz="2200" dirty="0">
                <a:latin typeface="ＭＳ Ｐゴシック" panose="020B0600070205080204" pitchFamily="50" charset="-128"/>
              </a:rPr>
              <a:t>のエミッターの動作パラメーターを設定し、４つ同時に表示することで爆発を表現する。</a:t>
            </a:r>
          </a:p>
          <a:p>
            <a:r>
              <a:rPr lang="ja-JP" altLang="en-US" sz="2200" dirty="0">
                <a:latin typeface="ＭＳ Ｐゴシック" panose="020B0600070205080204" pitchFamily="50" charset="-128"/>
              </a:rPr>
              <a:t>爆発は敵撃破時・ボス撃破時・プレイヤー被弾時に表示する。</a:t>
            </a:r>
          </a:p>
          <a:p>
            <a:endParaRPr lang="ja-JP" altLang="en-US" sz="2200" dirty="0">
              <a:latin typeface="ＭＳ Ｐゴシック" panose="020B0600070205080204" pitchFamily="50" charset="-128"/>
            </a:endParaRPr>
          </a:p>
          <a:p>
            <a:r>
              <a:rPr lang="ja-JP" altLang="en-US" sz="2200" dirty="0">
                <a:latin typeface="ＭＳ Ｐゴシック" panose="020B0600070205080204" pitchFamily="50" charset="-128"/>
              </a:rPr>
              <a:t>エミッターの動作パラメーターは下記を参考にする。</a:t>
            </a:r>
          </a:p>
        </p:txBody>
      </p:sp>
      <p:sp>
        <p:nvSpPr>
          <p:cNvPr id="8" name="テキスト ボックス 1">
            <a:extLst>
              <a:ext uri="{FF2B5EF4-FFF2-40B4-BE49-F238E27FC236}">
                <a16:creationId xmlns:a16="http://schemas.microsoft.com/office/drawing/2014/main" id="{FDABC6B4-CEA0-4874-81A6-66C0D23561C7}"/>
              </a:ext>
            </a:extLst>
          </p:cNvPr>
          <p:cNvSpPr txBox="1">
            <a:spLocks noChangeArrowheads="1"/>
          </p:cNvSpPr>
          <p:nvPr/>
        </p:nvSpPr>
        <p:spPr bwMode="auto">
          <a:xfrm>
            <a:off x="302143" y="487982"/>
            <a:ext cx="24994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sz="2400" b="1" dirty="0">
                <a:solidFill>
                  <a:srgbClr val="000000"/>
                </a:solidFill>
                <a:latin typeface="Meiryo UI" panose="020B0604030504040204" pitchFamily="50" charset="-128"/>
                <a:ea typeface="Meiryo UI" panose="020B0604030504040204" pitchFamily="50" charset="-128"/>
              </a:rPr>
              <a:t>・　課題　</a:t>
            </a:r>
            <a:r>
              <a:rPr lang="ja-JP" altLang="en-US" sz="2400" b="1" dirty="0" smtClean="0">
                <a:solidFill>
                  <a:srgbClr val="000000"/>
                </a:solidFill>
                <a:latin typeface="Meiryo UI" panose="020B0604030504040204" pitchFamily="50" charset="-128"/>
                <a:ea typeface="Meiryo UI" panose="020B0604030504040204" pitchFamily="50" charset="-128"/>
              </a:rPr>
              <a:t>内容　２</a:t>
            </a:r>
            <a:endParaRPr lang="ja-JP" altLang="en-US" sz="2400" b="1" dirty="0">
              <a:solidFill>
                <a:srgbClr val="000000"/>
              </a:solidFill>
              <a:latin typeface="Meiryo UI" panose="020B0604030504040204" pitchFamily="50" charset="-128"/>
              <a:ea typeface="Meiryo UI" panose="020B0604030504040204"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4231017830"/>
              </p:ext>
            </p:extLst>
          </p:nvPr>
        </p:nvGraphicFramePr>
        <p:xfrm>
          <a:off x="336634" y="3443593"/>
          <a:ext cx="11524626" cy="3200400"/>
        </p:xfrm>
        <a:graphic>
          <a:graphicData uri="http://schemas.openxmlformats.org/drawingml/2006/table">
            <a:tbl>
              <a:tblPr firstRow="1" bandRow="1">
                <a:tableStyleId>{5C22544A-7EE6-4342-B048-85BDC9FD1C3A}</a:tableStyleId>
              </a:tblPr>
              <a:tblGrid>
                <a:gridCol w="1652960">
                  <a:extLst>
                    <a:ext uri="{9D8B030D-6E8A-4147-A177-3AD203B41FA5}">
                      <a16:colId xmlns:a16="http://schemas.microsoft.com/office/drawing/2014/main" val="1452475997"/>
                    </a:ext>
                  </a:extLst>
                </a:gridCol>
                <a:gridCol w="9871666">
                  <a:extLst>
                    <a:ext uri="{9D8B030D-6E8A-4147-A177-3AD203B41FA5}">
                      <a16:colId xmlns:a16="http://schemas.microsoft.com/office/drawing/2014/main" val="227550747"/>
                    </a:ext>
                  </a:extLst>
                </a:gridCol>
              </a:tblGrid>
              <a:tr h="306419">
                <a:tc gridSpan="2">
                  <a:txBody>
                    <a:bodyPr/>
                    <a:lstStyle/>
                    <a:p>
                      <a:pPr>
                        <a:lnSpc>
                          <a:spcPct val="150000"/>
                        </a:lnSpc>
                      </a:pPr>
                      <a:r>
                        <a:rPr kumimoji="1" lang="ja-JP" altLang="en-US" dirty="0" smtClean="0"/>
                        <a:t>・爆発エフェクト</a:t>
                      </a:r>
                      <a:r>
                        <a:rPr kumimoji="1" lang="en-US" altLang="ja-JP" dirty="0" smtClean="0"/>
                        <a:t>(</a:t>
                      </a:r>
                      <a:r>
                        <a:rPr kumimoji="1" lang="ja-JP" altLang="en-US" dirty="0" smtClean="0"/>
                        <a:t>フラッシュ</a:t>
                      </a:r>
                      <a:r>
                        <a:rPr kumimoji="1" lang="en-US" altLang="ja-JP" dirty="0" smtClean="0"/>
                        <a:t>)</a:t>
                      </a:r>
                      <a:endParaRPr kumimoji="1" lang="ja-JP" altLang="en-US" dirty="0"/>
                    </a:p>
                  </a:txBody>
                  <a:tcPr/>
                </a:tc>
                <a:tc hMerge="1">
                  <a:txBody>
                    <a:bodyPr/>
                    <a:lstStyle/>
                    <a:p>
                      <a:pPr>
                        <a:lnSpc>
                          <a:spcPct val="150000"/>
                        </a:lnSpc>
                      </a:pPr>
                      <a:endParaRPr kumimoji="1" lang="ja-JP" altLang="en-US" dirty="0"/>
                    </a:p>
                  </a:txBody>
                  <a:tcPr/>
                </a:tc>
                <a:extLst>
                  <a:ext uri="{0D108BD9-81ED-4DB2-BD59-A6C34878D82A}">
                    <a16:rowId xmlns:a16="http://schemas.microsoft.com/office/drawing/2014/main" val="1282203987"/>
                  </a:ext>
                </a:extLst>
              </a:tr>
              <a:tr h="289804">
                <a:tc>
                  <a:txBody>
                    <a:bodyPr/>
                    <a:lstStyle/>
                    <a:p>
                      <a:pPr>
                        <a:lnSpc>
                          <a:spcPct val="150000"/>
                        </a:lnSpc>
                      </a:pPr>
                      <a:r>
                        <a:rPr kumimoji="1" lang="ja-JP" altLang="en-US" sz="1800" dirty="0" smtClean="0">
                          <a:latin typeface="ＭＳ Ｐゴシック" panose="020B0600070205080204" pitchFamily="50" charset="-128"/>
                          <a:ea typeface="ＭＳ Ｐゴシック" panose="020B0600070205080204" pitchFamily="50" charset="-128"/>
                        </a:rPr>
                        <a:t>テクスチャ</a:t>
                      </a:r>
                      <a:endParaRPr kumimoji="1" lang="ja-JP" altLang="en-US" sz="1800" dirty="0">
                        <a:latin typeface="ＭＳ Ｐゴシック" panose="020B0600070205080204" pitchFamily="50" charset="-128"/>
                        <a:ea typeface="ＭＳ Ｐゴシック" panose="020B0600070205080204" pitchFamily="50" charset="-128"/>
                      </a:endParaRPr>
                    </a:p>
                  </a:txBody>
                  <a:tcPr/>
                </a:tc>
                <a:tc>
                  <a:txBody>
                    <a:bodyPr/>
                    <a:lstStyle/>
                    <a:p>
                      <a:pPr>
                        <a:lnSpc>
                          <a:spcPct val="150000"/>
                        </a:lnSpc>
                      </a:pPr>
                      <a:r>
                        <a:rPr kumimoji="1" lang="en-US" altLang="ja-JP" sz="1800" dirty="0" err="1" smtClean="0">
                          <a:latin typeface="ＭＳ Ｐゴシック" panose="020B0600070205080204" pitchFamily="50" charset="-128"/>
                          <a:ea typeface="ＭＳ Ｐゴシック" panose="020B0600070205080204" pitchFamily="50" charset="-128"/>
                        </a:rPr>
                        <a:t>CEffectManager</a:t>
                      </a:r>
                      <a:r>
                        <a:rPr kumimoji="1" lang="en-US" altLang="ja-JP" sz="1800" dirty="0" smtClean="0">
                          <a:latin typeface="ＭＳ Ｐゴシック" panose="020B0600070205080204" pitchFamily="50" charset="-128"/>
                          <a:ea typeface="ＭＳ Ｐゴシック" panose="020B0600070205080204" pitchFamily="50" charset="-128"/>
                        </a:rPr>
                        <a:t>::</a:t>
                      </a:r>
                      <a:r>
                        <a:rPr kumimoji="1" lang="en-US" altLang="ja-JP" sz="1800" dirty="0" err="1" smtClean="0">
                          <a:latin typeface="ＭＳ Ｐゴシック" panose="020B0600070205080204" pitchFamily="50" charset="-128"/>
                          <a:ea typeface="ＭＳ Ｐゴシック" panose="020B0600070205080204" pitchFamily="50" charset="-128"/>
                        </a:rPr>
                        <a:t>m_WhiteFlash</a:t>
                      </a:r>
                      <a:endParaRPr kumimoji="1" lang="ja-JP" altLang="en-US" sz="18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4293014703"/>
                  </a:ext>
                </a:extLst>
              </a:tr>
              <a:tr h="289804">
                <a:tc>
                  <a:txBody>
                    <a:bodyPr/>
                    <a:lstStyle/>
                    <a:p>
                      <a:pPr>
                        <a:lnSpc>
                          <a:spcPct val="150000"/>
                        </a:lnSpc>
                      </a:pPr>
                      <a:r>
                        <a:rPr kumimoji="1" lang="ja-JP" altLang="en-US" sz="1800" dirty="0" smtClean="0">
                          <a:latin typeface="ＭＳ Ｐゴシック" panose="020B0600070205080204" pitchFamily="50" charset="-128"/>
                          <a:ea typeface="ＭＳ Ｐゴシック" panose="020B0600070205080204" pitchFamily="50" charset="-128"/>
                        </a:rPr>
                        <a:t>ブレンディング</a:t>
                      </a:r>
                      <a:endParaRPr kumimoji="1" lang="ja-JP" altLang="en-US" sz="1800" dirty="0">
                        <a:latin typeface="ＭＳ Ｐゴシック" panose="020B0600070205080204" pitchFamily="50" charset="-128"/>
                        <a:ea typeface="ＭＳ Ｐゴシック" panose="020B0600070205080204" pitchFamily="50" charset="-128"/>
                      </a:endParaRPr>
                    </a:p>
                  </a:txBody>
                  <a:tcPr/>
                </a:tc>
                <a:tc>
                  <a:txBody>
                    <a:bodyPr/>
                    <a:lstStyle/>
                    <a:p>
                      <a:pPr>
                        <a:lnSpc>
                          <a:spcPct val="150000"/>
                        </a:lnSpc>
                      </a:pPr>
                      <a:r>
                        <a:rPr kumimoji="1" lang="ja-JP" altLang="en-US" sz="1800" dirty="0" smtClean="0">
                          <a:latin typeface="ＭＳ Ｐゴシック" panose="020B0600070205080204" pitchFamily="50" charset="-128"/>
                          <a:ea typeface="ＭＳ Ｐゴシック" panose="020B0600070205080204" pitchFamily="50" charset="-128"/>
                        </a:rPr>
                        <a:t>加算合成</a:t>
                      </a:r>
                      <a:endParaRPr kumimoji="1" lang="ja-JP" altLang="en-US" sz="18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3935274673"/>
                  </a:ext>
                </a:extLst>
              </a:tr>
              <a:tr h="289804">
                <a:tc>
                  <a:txBody>
                    <a:bodyPr/>
                    <a:lstStyle/>
                    <a:p>
                      <a:pPr>
                        <a:lnSpc>
                          <a:spcPct val="150000"/>
                        </a:lnSpc>
                      </a:pPr>
                      <a:r>
                        <a:rPr kumimoji="1" lang="ja-JP" altLang="en-US" sz="1800" dirty="0" smtClean="0">
                          <a:latin typeface="ＭＳ Ｐゴシック" panose="020B0600070205080204" pitchFamily="50" charset="-128"/>
                          <a:ea typeface="ＭＳ Ｐゴシック" panose="020B0600070205080204" pitchFamily="50" charset="-128"/>
                        </a:rPr>
                        <a:t>ビルボード</a:t>
                      </a:r>
                      <a:endParaRPr kumimoji="1" lang="ja-JP" altLang="en-US" sz="1800" dirty="0">
                        <a:latin typeface="ＭＳ Ｐゴシック" panose="020B0600070205080204" pitchFamily="50" charset="-128"/>
                        <a:ea typeface="ＭＳ Ｐゴシック" panose="020B0600070205080204" pitchFamily="50" charset="-128"/>
                      </a:endParaRPr>
                    </a:p>
                  </a:txBody>
                  <a:tcPr/>
                </a:tc>
                <a:tc>
                  <a:txBody>
                    <a:bodyPr/>
                    <a:lstStyle/>
                    <a:p>
                      <a:pPr>
                        <a:lnSpc>
                          <a:spcPct val="150000"/>
                        </a:lnSpc>
                      </a:pPr>
                      <a:r>
                        <a:rPr kumimoji="1" lang="en-US" altLang="ja-JP" sz="1800" dirty="0" smtClean="0">
                          <a:latin typeface="ＭＳ Ｐゴシック" panose="020B0600070205080204" pitchFamily="50" charset="-128"/>
                          <a:ea typeface="ＭＳ Ｐゴシック" panose="020B0600070205080204" pitchFamily="50" charset="-128"/>
                        </a:rPr>
                        <a:t>ON</a:t>
                      </a:r>
                    </a:p>
                  </a:txBody>
                  <a:tcPr/>
                </a:tc>
                <a:extLst>
                  <a:ext uri="{0D108BD9-81ED-4DB2-BD59-A6C34878D82A}">
                    <a16:rowId xmlns:a16="http://schemas.microsoft.com/office/drawing/2014/main" val="350337926"/>
                  </a:ext>
                </a:extLst>
              </a:tr>
              <a:tr h="289804">
                <a:tc>
                  <a:txBody>
                    <a:bodyPr/>
                    <a:lstStyle/>
                    <a:p>
                      <a:pPr>
                        <a:lnSpc>
                          <a:spcPct val="150000"/>
                        </a:lnSpc>
                      </a:pPr>
                      <a:r>
                        <a:rPr kumimoji="1" lang="ja-JP" altLang="en-US" sz="1800" dirty="0" smtClean="0">
                          <a:latin typeface="ＭＳ Ｐゴシック" panose="020B0600070205080204" pitchFamily="50" charset="-128"/>
                          <a:ea typeface="ＭＳ Ｐゴシック" panose="020B0600070205080204" pitchFamily="50" charset="-128"/>
                        </a:rPr>
                        <a:t>動き</a:t>
                      </a:r>
                      <a:endParaRPr kumimoji="1" lang="ja-JP" altLang="en-US" sz="1800" dirty="0">
                        <a:latin typeface="ＭＳ Ｐゴシック" panose="020B0600070205080204" pitchFamily="50" charset="-128"/>
                        <a:ea typeface="ＭＳ Ｐゴシック" panose="020B0600070205080204" pitchFamily="50" charset="-128"/>
                      </a:endParaRPr>
                    </a:p>
                  </a:txBody>
                  <a:tcPr/>
                </a:tc>
                <a:tc>
                  <a:txBody>
                    <a:bodyPr/>
                    <a:lstStyle/>
                    <a:p>
                      <a:pPr>
                        <a:lnSpc>
                          <a:spcPct val="150000"/>
                        </a:lnSpc>
                      </a:pPr>
                      <a:r>
                        <a:rPr kumimoji="1" lang="ja-JP" altLang="en-US" sz="1600" dirty="0" smtClean="0">
                          <a:latin typeface="ＭＳ Ｐゴシック" panose="020B0600070205080204" pitchFamily="50" charset="-128"/>
                          <a:ea typeface="ＭＳ Ｐゴシック" panose="020B0600070205080204" pitchFamily="50" charset="-128"/>
                        </a:rPr>
                        <a:t>一瞬だけ表示するようにエミッターの寿命を１にして</a:t>
                      </a:r>
                      <a:r>
                        <a:rPr kumimoji="1" lang="en-US" altLang="ja-JP" sz="1600" dirty="0" err="1" smtClean="0">
                          <a:latin typeface="ＭＳ Ｐゴシック" panose="020B0600070205080204" pitchFamily="50" charset="-128"/>
                          <a:ea typeface="ＭＳ Ｐゴシック" panose="020B0600070205080204" pitchFamily="50" charset="-128"/>
                        </a:rPr>
                        <a:t>ParameterBehavior.Existence</a:t>
                      </a:r>
                      <a:r>
                        <a:rPr kumimoji="1" lang="ja-JP" altLang="en-US" sz="1600" dirty="0" smtClean="0">
                          <a:latin typeface="ＭＳ Ｐゴシック" panose="020B0600070205080204" pitchFamily="50" charset="-128"/>
                          <a:ea typeface="ＭＳ Ｐゴシック" panose="020B0600070205080204" pitchFamily="50" charset="-128"/>
                        </a:rPr>
                        <a:t>を短く設定する</a:t>
                      </a:r>
                    </a:p>
                    <a:p>
                      <a:pPr>
                        <a:lnSpc>
                          <a:spcPct val="150000"/>
                        </a:lnSpc>
                      </a:pPr>
                      <a:r>
                        <a:rPr kumimoji="1" lang="en-US" altLang="ja-JP" sz="1600" dirty="0" err="1" smtClean="0">
                          <a:latin typeface="ＭＳ Ｐゴシック" panose="020B0600070205080204" pitchFamily="50" charset="-128"/>
                          <a:ea typeface="ＭＳ Ｐゴシック" panose="020B0600070205080204" pitchFamily="50" charset="-128"/>
                        </a:rPr>
                        <a:t>CreateBehavior.Scale</a:t>
                      </a:r>
                      <a:r>
                        <a:rPr kumimoji="1" lang="ja-JP" altLang="en-US" sz="1600" dirty="0" smtClean="0">
                          <a:latin typeface="ＭＳ Ｐゴシック" panose="020B0600070205080204" pitchFamily="50" charset="-128"/>
                          <a:ea typeface="ＭＳ Ｐゴシック" panose="020B0600070205080204" pitchFamily="50" charset="-128"/>
                        </a:rPr>
                        <a:t>を大きく設定してさらに毎フレーム拡大するために</a:t>
                      </a:r>
                      <a:r>
                        <a:rPr kumimoji="1" lang="en-US" altLang="ja-JP" sz="1600" dirty="0" err="1" smtClean="0">
                          <a:latin typeface="ＭＳ Ｐゴシック" panose="020B0600070205080204" pitchFamily="50" charset="-128"/>
                          <a:ea typeface="ＭＳ Ｐゴシック" panose="020B0600070205080204" pitchFamily="50" charset="-128"/>
                        </a:rPr>
                        <a:t>UpdateBehavior.Scale</a:t>
                      </a:r>
                      <a:r>
                        <a:rPr kumimoji="1" lang="ja-JP" altLang="en-US" sz="1600" dirty="0" smtClean="0">
                          <a:latin typeface="ＭＳ Ｐゴシック" panose="020B0600070205080204" pitchFamily="50" charset="-128"/>
                          <a:ea typeface="ＭＳ Ｐゴシック" panose="020B0600070205080204" pitchFamily="50" charset="-128"/>
                        </a:rPr>
                        <a:t>も設定する</a:t>
                      </a:r>
                    </a:p>
                    <a:p>
                      <a:pPr>
                        <a:lnSpc>
                          <a:spcPct val="150000"/>
                        </a:lnSpc>
                      </a:pPr>
                      <a:r>
                        <a:rPr kumimoji="1" lang="ja-JP" altLang="en-US" sz="1600" dirty="0" smtClean="0">
                          <a:latin typeface="ＭＳ Ｐゴシック" panose="020B0600070205080204" pitchFamily="50" charset="-128"/>
                          <a:ea typeface="ＭＳ Ｐゴシック" panose="020B0600070205080204" pitchFamily="50" charset="-128"/>
                        </a:rPr>
                        <a:t>パーティクルを一つだけ表示するように</a:t>
                      </a:r>
                      <a:r>
                        <a:rPr kumimoji="1" lang="en-US" altLang="ja-JP" sz="1600" dirty="0" err="1" smtClean="0">
                          <a:latin typeface="ＭＳ Ｐゴシック" panose="020B0600070205080204" pitchFamily="50" charset="-128"/>
                          <a:ea typeface="ＭＳ Ｐゴシック" panose="020B0600070205080204" pitchFamily="50" charset="-128"/>
                        </a:rPr>
                        <a:t>CreateBehavior.Count</a:t>
                      </a:r>
                      <a:r>
                        <a:rPr kumimoji="1" lang="ja-JP" altLang="en-US" sz="1600" dirty="0" smtClean="0">
                          <a:latin typeface="ＭＳ Ｐゴシック" panose="020B0600070205080204" pitchFamily="50" charset="-128"/>
                          <a:ea typeface="ＭＳ Ｐゴシック" panose="020B0600070205080204" pitchFamily="50" charset="-128"/>
                        </a:rPr>
                        <a:t>を設定する</a:t>
                      </a:r>
                    </a:p>
                  </a:txBody>
                  <a:tcPr/>
                </a:tc>
                <a:extLst>
                  <a:ext uri="{0D108BD9-81ED-4DB2-BD59-A6C34878D82A}">
                    <a16:rowId xmlns:a16="http://schemas.microsoft.com/office/drawing/2014/main" val="3408935390"/>
                  </a:ext>
                </a:extLst>
              </a:tr>
            </a:tbl>
          </a:graphicData>
        </a:graphic>
      </p:graphicFrame>
    </p:spTree>
    <p:extLst>
      <p:ext uri="{BB962C8B-B14F-4D97-AF65-F5344CB8AC3E}">
        <p14:creationId xmlns:p14="http://schemas.microsoft.com/office/powerpoint/2010/main" val="3059073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1">
            <a:extLst>
              <a:ext uri="{FF2B5EF4-FFF2-40B4-BE49-F238E27FC236}">
                <a16:creationId xmlns:a16="http://schemas.microsoft.com/office/drawing/2014/main" id="{FDABC6B4-CEA0-4874-81A6-66C0D23561C7}"/>
              </a:ext>
            </a:extLst>
          </p:cNvPr>
          <p:cNvSpPr txBox="1">
            <a:spLocks noChangeArrowheads="1"/>
          </p:cNvSpPr>
          <p:nvPr/>
        </p:nvSpPr>
        <p:spPr bwMode="auto">
          <a:xfrm>
            <a:off x="302143" y="487982"/>
            <a:ext cx="24994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sz="2400" b="1" dirty="0">
                <a:solidFill>
                  <a:srgbClr val="000000"/>
                </a:solidFill>
                <a:latin typeface="Meiryo UI" panose="020B0604030504040204" pitchFamily="50" charset="-128"/>
                <a:ea typeface="Meiryo UI" panose="020B0604030504040204" pitchFamily="50" charset="-128"/>
              </a:rPr>
              <a:t>・　課題　</a:t>
            </a:r>
            <a:r>
              <a:rPr lang="ja-JP" altLang="en-US" sz="2400" b="1" dirty="0" smtClean="0">
                <a:solidFill>
                  <a:srgbClr val="000000"/>
                </a:solidFill>
                <a:latin typeface="Meiryo UI" panose="020B0604030504040204" pitchFamily="50" charset="-128"/>
                <a:ea typeface="Meiryo UI" panose="020B0604030504040204" pitchFamily="50" charset="-128"/>
              </a:rPr>
              <a:t>内容　２</a:t>
            </a:r>
            <a:endParaRPr lang="ja-JP" altLang="en-US" sz="2400" b="1" dirty="0">
              <a:solidFill>
                <a:srgbClr val="000000"/>
              </a:solidFill>
              <a:latin typeface="Meiryo UI" panose="020B0604030504040204" pitchFamily="50" charset="-128"/>
              <a:ea typeface="Meiryo UI" panose="020B0604030504040204"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670049363"/>
              </p:ext>
            </p:extLst>
          </p:nvPr>
        </p:nvGraphicFramePr>
        <p:xfrm>
          <a:off x="343711" y="949647"/>
          <a:ext cx="11575915" cy="4663440"/>
        </p:xfrm>
        <a:graphic>
          <a:graphicData uri="http://schemas.openxmlformats.org/drawingml/2006/table">
            <a:tbl>
              <a:tblPr firstRow="1" bandRow="1">
                <a:tableStyleId>{5C22544A-7EE6-4342-B048-85BDC9FD1C3A}</a:tableStyleId>
              </a:tblPr>
              <a:tblGrid>
                <a:gridCol w="1637633">
                  <a:extLst>
                    <a:ext uri="{9D8B030D-6E8A-4147-A177-3AD203B41FA5}">
                      <a16:colId xmlns:a16="http://schemas.microsoft.com/office/drawing/2014/main" val="1452475997"/>
                    </a:ext>
                  </a:extLst>
                </a:gridCol>
                <a:gridCol w="9938282">
                  <a:extLst>
                    <a:ext uri="{9D8B030D-6E8A-4147-A177-3AD203B41FA5}">
                      <a16:colId xmlns:a16="http://schemas.microsoft.com/office/drawing/2014/main" val="227550747"/>
                    </a:ext>
                  </a:extLst>
                </a:gridCol>
              </a:tblGrid>
              <a:tr h="306419">
                <a:tc gridSpan="2">
                  <a:txBody>
                    <a:bodyPr/>
                    <a:lstStyle/>
                    <a:p>
                      <a:pPr>
                        <a:lnSpc>
                          <a:spcPct val="150000"/>
                        </a:lnSpc>
                      </a:pPr>
                      <a:r>
                        <a:rPr kumimoji="1" lang="ja-JP" altLang="en-US" dirty="0" smtClean="0"/>
                        <a:t>・爆発エフェクト</a:t>
                      </a:r>
                      <a:r>
                        <a:rPr kumimoji="1" lang="en-US" altLang="ja-JP" dirty="0" smtClean="0"/>
                        <a:t>(</a:t>
                      </a:r>
                      <a:r>
                        <a:rPr kumimoji="1" lang="ja-JP" altLang="en-US" dirty="0" smtClean="0"/>
                        <a:t>煙</a:t>
                      </a:r>
                      <a:r>
                        <a:rPr kumimoji="1" lang="en-US" altLang="ja-JP" dirty="0" smtClean="0"/>
                        <a:t>)</a:t>
                      </a:r>
                      <a:endParaRPr kumimoji="1" lang="ja-JP" altLang="en-US" dirty="0"/>
                    </a:p>
                  </a:txBody>
                  <a:tcPr/>
                </a:tc>
                <a:tc hMerge="1">
                  <a:txBody>
                    <a:bodyPr/>
                    <a:lstStyle/>
                    <a:p>
                      <a:pPr>
                        <a:lnSpc>
                          <a:spcPct val="150000"/>
                        </a:lnSpc>
                      </a:pPr>
                      <a:endParaRPr kumimoji="1" lang="ja-JP" altLang="en-US" dirty="0"/>
                    </a:p>
                  </a:txBody>
                  <a:tcPr/>
                </a:tc>
                <a:extLst>
                  <a:ext uri="{0D108BD9-81ED-4DB2-BD59-A6C34878D82A}">
                    <a16:rowId xmlns:a16="http://schemas.microsoft.com/office/drawing/2014/main" val="1282203987"/>
                  </a:ext>
                </a:extLst>
              </a:tr>
              <a:tr h="289804">
                <a:tc>
                  <a:txBody>
                    <a:bodyPr/>
                    <a:lstStyle/>
                    <a:p>
                      <a:pPr>
                        <a:lnSpc>
                          <a:spcPct val="150000"/>
                        </a:lnSpc>
                      </a:pPr>
                      <a:r>
                        <a:rPr kumimoji="1" lang="ja-JP" altLang="en-US" sz="1800" dirty="0" smtClean="0">
                          <a:latin typeface="ＭＳ Ｐゴシック" panose="020B0600070205080204" pitchFamily="50" charset="-128"/>
                          <a:ea typeface="ＭＳ Ｐゴシック" panose="020B0600070205080204" pitchFamily="50" charset="-128"/>
                        </a:rPr>
                        <a:t>テクスチャ</a:t>
                      </a:r>
                      <a:endParaRPr kumimoji="1" lang="ja-JP" altLang="en-US" sz="1800" dirty="0">
                        <a:latin typeface="ＭＳ Ｐゴシック" panose="020B0600070205080204" pitchFamily="50" charset="-128"/>
                        <a:ea typeface="ＭＳ Ｐゴシック" panose="020B0600070205080204" pitchFamily="50" charset="-128"/>
                      </a:endParaRPr>
                    </a:p>
                  </a:txBody>
                  <a:tcPr/>
                </a:tc>
                <a:tc>
                  <a:txBody>
                    <a:bodyPr/>
                    <a:lstStyle/>
                    <a:p>
                      <a:pPr>
                        <a:lnSpc>
                          <a:spcPct val="150000"/>
                        </a:lnSpc>
                      </a:pPr>
                      <a:r>
                        <a:rPr kumimoji="1" lang="en-US" altLang="ja-JP" sz="1800" dirty="0" err="1" smtClean="0">
                          <a:latin typeface="ＭＳ Ｐゴシック" panose="020B0600070205080204" pitchFamily="50" charset="-128"/>
                          <a:ea typeface="ＭＳ Ｐゴシック" panose="020B0600070205080204" pitchFamily="50" charset="-128"/>
                        </a:rPr>
                        <a:t>CEffectManager</a:t>
                      </a:r>
                      <a:r>
                        <a:rPr kumimoji="1" lang="en-US" altLang="ja-JP" sz="1800" dirty="0" smtClean="0">
                          <a:latin typeface="ＭＳ Ｐゴシック" panose="020B0600070205080204" pitchFamily="50" charset="-128"/>
                          <a:ea typeface="ＭＳ Ｐゴシック" panose="020B0600070205080204" pitchFamily="50" charset="-128"/>
                        </a:rPr>
                        <a:t>::</a:t>
                      </a:r>
                      <a:r>
                        <a:rPr kumimoji="1" lang="en-US" altLang="ja-JP" sz="1800" dirty="0" err="1" smtClean="0">
                          <a:latin typeface="ＭＳ Ｐゴシック" panose="020B0600070205080204" pitchFamily="50" charset="-128"/>
                          <a:ea typeface="ＭＳ Ｐゴシック" panose="020B0600070205080204" pitchFamily="50" charset="-128"/>
                        </a:rPr>
                        <a:t>m_Smoke</a:t>
                      </a:r>
                      <a:endParaRPr kumimoji="1" lang="ja-JP" altLang="en-US" sz="18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4293014703"/>
                  </a:ext>
                </a:extLst>
              </a:tr>
              <a:tr h="289804">
                <a:tc>
                  <a:txBody>
                    <a:bodyPr/>
                    <a:lstStyle/>
                    <a:p>
                      <a:pPr>
                        <a:lnSpc>
                          <a:spcPct val="150000"/>
                        </a:lnSpc>
                      </a:pPr>
                      <a:r>
                        <a:rPr kumimoji="1" lang="ja-JP" altLang="en-US" sz="1800" dirty="0" smtClean="0">
                          <a:latin typeface="ＭＳ Ｐゴシック" panose="020B0600070205080204" pitchFamily="50" charset="-128"/>
                          <a:ea typeface="ＭＳ Ｐゴシック" panose="020B0600070205080204" pitchFamily="50" charset="-128"/>
                        </a:rPr>
                        <a:t>ブレンディング</a:t>
                      </a:r>
                      <a:endParaRPr kumimoji="1" lang="ja-JP" altLang="en-US" sz="1800" dirty="0">
                        <a:latin typeface="ＭＳ Ｐゴシック" panose="020B0600070205080204" pitchFamily="50" charset="-128"/>
                        <a:ea typeface="ＭＳ Ｐゴシック" panose="020B0600070205080204" pitchFamily="50" charset="-128"/>
                      </a:endParaRPr>
                    </a:p>
                  </a:txBody>
                  <a:tcPr/>
                </a:tc>
                <a:tc>
                  <a:txBody>
                    <a:bodyPr/>
                    <a:lstStyle/>
                    <a:p>
                      <a:pPr>
                        <a:lnSpc>
                          <a:spcPct val="150000"/>
                        </a:lnSpc>
                      </a:pPr>
                      <a:r>
                        <a:rPr kumimoji="1" lang="ja-JP" altLang="en-US" sz="1800" dirty="0" smtClean="0">
                          <a:latin typeface="ＭＳ Ｐゴシック" panose="020B0600070205080204" pitchFamily="50" charset="-128"/>
                          <a:ea typeface="ＭＳ Ｐゴシック" panose="020B0600070205080204" pitchFamily="50" charset="-128"/>
                        </a:rPr>
                        <a:t>アルファ合成</a:t>
                      </a:r>
                      <a:endParaRPr kumimoji="1" lang="ja-JP" altLang="en-US" sz="18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3935274673"/>
                  </a:ext>
                </a:extLst>
              </a:tr>
              <a:tr h="289804">
                <a:tc>
                  <a:txBody>
                    <a:bodyPr/>
                    <a:lstStyle/>
                    <a:p>
                      <a:pPr>
                        <a:lnSpc>
                          <a:spcPct val="150000"/>
                        </a:lnSpc>
                      </a:pPr>
                      <a:r>
                        <a:rPr kumimoji="1" lang="ja-JP" altLang="en-US" sz="1800" dirty="0" smtClean="0">
                          <a:latin typeface="ＭＳ Ｐゴシック" panose="020B0600070205080204" pitchFamily="50" charset="-128"/>
                          <a:ea typeface="ＭＳ Ｐゴシック" panose="020B0600070205080204" pitchFamily="50" charset="-128"/>
                        </a:rPr>
                        <a:t>ビルボード</a:t>
                      </a:r>
                      <a:endParaRPr kumimoji="1" lang="ja-JP" altLang="en-US" sz="1800" dirty="0">
                        <a:latin typeface="ＭＳ Ｐゴシック" panose="020B0600070205080204" pitchFamily="50" charset="-128"/>
                        <a:ea typeface="ＭＳ Ｐゴシック" panose="020B0600070205080204" pitchFamily="50" charset="-128"/>
                      </a:endParaRPr>
                    </a:p>
                  </a:txBody>
                  <a:tcPr/>
                </a:tc>
                <a:tc>
                  <a:txBody>
                    <a:bodyPr/>
                    <a:lstStyle/>
                    <a:p>
                      <a:pPr>
                        <a:lnSpc>
                          <a:spcPct val="150000"/>
                        </a:lnSpc>
                      </a:pPr>
                      <a:r>
                        <a:rPr kumimoji="1" lang="en-US" altLang="ja-JP" sz="1800" dirty="0" smtClean="0">
                          <a:latin typeface="ＭＳ Ｐゴシック" panose="020B0600070205080204" pitchFamily="50" charset="-128"/>
                          <a:ea typeface="ＭＳ Ｐゴシック" panose="020B0600070205080204" pitchFamily="50" charset="-128"/>
                        </a:rPr>
                        <a:t>ON</a:t>
                      </a:r>
                    </a:p>
                  </a:txBody>
                  <a:tcPr/>
                </a:tc>
                <a:extLst>
                  <a:ext uri="{0D108BD9-81ED-4DB2-BD59-A6C34878D82A}">
                    <a16:rowId xmlns:a16="http://schemas.microsoft.com/office/drawing/2014/main" val="350337926"/>
                  </a:ext>
                </a:extLst>
              </a:tr>
              <a:tr h="289804">
                <a:tc>
                  <a:txBody>
                    <a:bodyPr/>
                    <a:lstStyle/>
                    <a:p>
                      <a:pPr>
                        <a:lnSpc>
                          <a:spcPct val="150000"/>
                        </a:lnSpc>
                      </a:pPr>
                      <a:r>
                        <a:rPr kumimoji="1" lang="ja-JP" altLang="en-US" sz="1800" dirty="0" smtClean="0">
                          <a:latin typeface="ＭＳ Ｐゴシック" panose="020B0600070205080204" pitchFamily="50" charset="-128"/>
                          <a:ea typeface="ＭＳ Ｐゴシック" panose="020B0600070205080204" pitchFamily="50" charset="-128"/>
                        </a:rPr>
                        <a:t>動き</a:t>
                      </a:r>
                      <a:endParaRPr kumimoji="1" lang="ja-JP" altLang="en-US" sz="1800" dirty="0">
                        <a:latin typeface="ＭＳ Ｐゴシック" panose="020B0600070205080204" pitchFamily="50" charset="-128"/>
                        <a:ea typeface="ＭＳ Ｐゴシック" panose="020B0600070205080204" pitchFamily="50" charset="-128"/>
                      </a:endParaRPr>
                    </a:p>
                  </a:txBody>
                  <a:tcPr/>
                </a:tc>
                <a:tc>
                  <a:txBody>
                    <a:bodyPr/>
                    <a:lstStyle/>
                    <a:p>
                      <a:pPr>
                        <a:lnSpc>
                          <a:spcPct val="150000"/>
                        </a:lnSpc>
                      </a:pPr>
                      <a:r>
                        <a:rPr kumimoji="1" lang="en-US" altLang="ja-JP" sz="1600" dirty="0" err="1" smtClean="0">
                          <a:latin typeface="ＭＳ Ｐゴシック" panose="020B0600070205080204" pitchFamily="50" charset="-128"/>
                          <a:ea typeface="ＭＳ Ｐゴシック" panose="020B0600070205080204" pitchFamily="50" charset="-128"/>
                        </a:rPr>
                        <a:t>CreateBehavior.Scale</a:t>
                      </a:r>
                      <a:r>
                        <a:rPr kumimoji="1" lang="ja-JP" altLang="en-US" sz="1600" dirty="0" smtClean="0">
                          <a:latin typeface="ＭＳ Ｐゴシック" panose="020B0600070205080204" pitchFamily="50" charset="-128"/>
                          <a:ea typeface="ＭＳ Ｐゴシック" panose="020B0600070205080204" pitchFamily="50" charset="-128"/>
                        </a:rPr>
                        <a:t>を大きめに設定して、ゆっくり拡大するように</a:t>
                      </a:r>
                      <a:r>
                        <a:rPr kumimoji="1" lang="en-US" altLang="ja-JP" sz="1600" dirty="0" err="1" smtClean="0">
                          <a:latin typeface="ＭＳ Ｐゴシック" panose="020B0600070205080204" pitchFamily="50" charset="-128"/>
                          <a:ea typeface="ＭＳ Ｐゴシック" panose="020B0600070205080204" pitchFamily="50" charset="-128"/>
                        </a:rPr>
                        <a:t>UpdateBehavior.Scale</a:t>
                      </a:r>
                      <a:r>
                        <a:rPr kumimoji="1" lang="ja-JP" altLang="en-US" sz="1600" dirty="0" err="1" smtClean="0">
                          <a:latin typeface="ＭＳ Ｐゴシック" panose="020B0600070205080204" pitchFamily="50" charset="-128"/>
                          <a:ea typeface="ＭＳ Ｐゴシック" panose="020B0600070205080204" pitchFamily="50" charset="-128"/>
                        </a:rPr>
                        <a:t>には</a:t>
                      </a:r>
                      <a:r>
                        <a:rPr kumimoji="1" lang="ja-JP" altLang="en-US" sz="1600" dirty="0" smtClean="0">
                          <a:latin typeface="ＭＳ Ｐゴシック" panose="020B0600070205080204" pitchFamily="50" charset="-128"/>
                          <a:ea typeface="ＭＳ Ｐゴシック" panose="020B0600070205080204" pitchFamily="50" charset="-128"/>
                        </a:rPr>
                        <a:t>小さめの値を設定する</a:t>
                      </a:r>
                    </a:p>
                    <a:p>
                      <a:pPr>
                        <a:lnSpc>
                          <a:spcPct val="150000"/>
                        </a:lnSpc>
                      </a:pPr>
                      <a:r>
                        <a:rPr kumimoji="1" lang="ja-JP" altLang="en-US" sz="1600" dirty="0" smtClean="0">
                          <a:latin typeface="ＭＳ Ｐゴシック" panose="020B0600070205080204" pitchFamily="50" charset="-128"/>
                          <a:ea typeface="ＭＳ Ｐゴシック" panose="020B0600070205080204" pitchFamily="50" charset="-128"/>
                        </a:rPr>
                        <a:t>２秒程度の時間でゆっくりフェードアウトするように</a:t>
                      </a:r>
                      <a:r>
                        <a:rPr kumimoji="1" lang="en-US" altLang="ja-JP" sz="1600" dirty="0" err="1" smtClean="0">
                          <a:latin typeface="ＭＳ Ｐゴシック" panose="020B0600070205080204" pitchFamily="50" charset="-128"/>
                          <a:ea typeface="ＭＳ Ｐゴシック" panose="020B0600070205080204" pitchFamily="50" charset="-128"/>
                        </a:rPr>
                        <a:t>UpdateBehavior.Color</a:t>
                      </a:r>
                      <a:r>
                        <a:rPr kumimoji="1" lang="ja-JP" altLang="en-US" sz="1600" dirty="0" smtClean="0">
                          <a:latin typeface="ＭＳ Ｐゴシック" panose="020B0600070205080204" pitchFamily="50" charset="-128"/>
                          <a:ea typeface="ＭＳ Ｐゴシック" panose="020B0600070205080204" pitchFamily="50" charset="-128"/>
                        </a:rPr>
                        <a:t>と</a:t>
                      </a:r>
                      <a:r>
                        <a:rPr kumimoji="1" lang="en-US" altLang="ja-JP" sz="1600" dirty="0" err="1" smtClean="0">
                          <a:latin typeface="ＭＳ Ｐゴシック" panose="020B0600070205080204" pitchFamily="50" charset="-128"/>
                          <a:ea typeface="ＭＳ Ｐゴシック" panose="020B0600070205080204" pitchFamily="50" charset="-128"/>
                        </a:rPr>
                        <a:t>ParameterBehavior.Existence</a:t>
                      </a:r>
                      <a:r>
                        <a:rPr kumimoji="1" lang="ja-JP" altLang="en-US" sz="1600" dirty="0" smtClean="0">
                          <a:latin typeface="ＭＳ Ｐゴシック" panose="020B0600070205080204" pitchFamily="50" charset="-128"/>
                          <a:ea typeface="ＭＳ Ｐゴシック" panose="020B0600070205080204" pitchFamily="50" charset="-128"/>
                        </a:rPr>
                        <a:t>を設定する</a:t>
                      </a:r>
                    </a:p>
                    <a:p>
                      <a:pPr>
                        <a:lnSpc>
                          <a:spcPct val="150000"/>
                        </a:lnSpc>
                      </a:pPr>
                      <a:r>
                        <a:rPr kumimoji="1" lang="ja-JP" altLang="en-US" sz="1600" dirty="0" smtClean="0">
                          <a:latin typeface="ＭＳ Ｐゴシック" panose="020B0600070205080204" pitchFamily="50" charset="-128"/>
                          <a:ea typeface="ＭＳ Ｐゴシック" panose="020B0600070205080204" pitchFamily="50" charset="-128"/>
                        </a:rPr>
                        <a:t>ゆっくり拡散するように</a:t>
                      </a:r>
                      <a:r>
                        <a:rPr kumimoji="1" lang="en-US" altLang="ja-JP" sz="1600" dirty="0" err="1" smtClean="0">
                          <a:latin typeface="ＭＳ Ｐゴシック" panose="020B0600070205080204" pitchFamily="50" charset="-128"/>
                          <a:ea typeface="ＭＳ Ｐゴシック" panose="020B0600070205080204" pitchFamily="50" charset="-128"/>
                        </a:rPr>
                        <a:t>UpdateBehavior.Move</a:t>
                      </a:r>
                      <a:r>
                        <a:rPr kumimoji="1" lang="ja-JP" altLang="en-US" sz="1600" dirty="0" smtClean="0">
                          <a:latin typeface="ＭＳ Ｐゴシック" panose="020B0600070205080204" pitchFamily="50" charset="-128"/>
                          <a:ea typeface="ＭＳ Ｐゴシック" panose="020B0600070205080204" pitchFamily="50" charset="-128"/>
                        </a:rPr>
                        <a:t>に小さめの値を設定する</a:t>
                      </a:r>
                    </a:p>
                    <a:p>
                      <a:pPr>
                        <a:lnSpc>
                          <a:spcPct val="150000"/>
                        </a:lnSpc>
                      </a:pPr>
                      <a:r>
                        <a:rPr kumimoji="1" lang="en-US" altLang="ja-JP" sz="1600" dirty="0" err="1" smtClean="0">
                          <a:latin typeface="ＭＳ Ｐゴシック" panose="020B0600070205080204" pitchFamily="50" charset="-128"/>
                          <a:ea typeface="ＭＳ Ｐゴシック" panose="020B0600070205080204" pitchFamily="50" charset="-128"/>
                        </a:rPr>
                        <a:t>EnvironmentBehavior.Gravity</a:t>
                      </a:r>
                      <a:r>
                        <a:rPr kumimoji="1" lang="ja-JP" altLang="en-US" sz="1600" dirty="0" smtClean="0">
                          <a:latin typeface="ＭＳ Ｐゴシック" panose="020B0600070205080204" pitchFamily="50" charset="-128"/>
                          <a:ea typeface="ＭＳ Ｐゴシック" panose="020B0600070205080204" pitchFamily="50" charset="-128"/>
                        </a:rPr>
                        <a:t>の</a:t>
                      </a:r>
                      <a:r>
                        <a:rPr kumimoji="1" lang="en-US" altLang="ja-JP" sz="1600" dirty="0" smtClean="0">
                          <a:latin typeface="ＭＳ Ｐゴシック" panose="020B0600070205080204" pitchFamily="50" charset="-128"/>
                          <a:ea typeface="ＭＳ Ｐゴシック" panose="020B0600070205080204" pitchFamily="50" charset="-128"/>
                        </a:rPr>
                        <a:t>y</a:t>
                      </a:r>
                      <a:r>
                        <a:rPr kumimoji="1" lang="ja-JP" altLang="en-US" sz="1600" dirty="0" smtClean="0">
                          <a:latin typeface="ＭＳ Ｐゴシック" panose="020B0600070205080204" pitchFamily="50" charset="-128"/>
                          <a:ea typeface="ＭＳ Ｐゴシック" panose="020B0600070205080204" pitchFamily="50" charset="-128"/>
                        </a:rPr>
                        <a:t>に極々小さい値を設定して、ほんのわずかに重力の影響を受けるようにする</a:t>
                      </a:r>
                    </a:p>
                    <a:p>
                      <a:pPr>
                        <a:lnSpc>
                          <a:spcPct val="150000"/>
                        </a:lnSpc>
                      </a:pPr>
                      <a:r>
                        <a:rPr kumimoji="1" lang="en-US" altLang="ja-JP" sz="1600" dirty="0" err="1" smtClean="0">
                          <a:latin typeface="ＭＳ Ｐゴシック" panose="020B0600070205080204" pitchFamily="50" charset="-128"/>
                          <a:ea typeface="ＭＳ Ｐゴシック" panose="020B0600070205080204" pitchFamily="50" charset="-128"/>
                        </a:rPr>
                        <a:t>CreateBehavior.Count</a:t>
                      </a:r>
                      <a:r>
                        <a:rPr kumimoji="1" lang="ja-JP" altLang="en-US" sz="1600" dirty="0" smtClean="0">
                          <a:latin typeface="ＭＳ Ｐゴシック" panose="020B0600070205080204" pitchFamily="50" charset="-128"/>
                          <a:ea typeface="ＭＳ Ｐゴシック" panose="020B0600070205080204" pitchFamily="50" charset="-128"/>
                        </a:rPr>
                        <a:t>を３に設定</a:t>
                      </a:r>
                    </a:p>
                    <a:p>
                      <a:pPr>
                        <a:lnSpc>
                          <a:spcPct val="150000"/>
                        </a:lnSpc>
                      </a:pPr>
                      <a:r>
                        <a:rPr kumimoji="1" lang="en-US" altLang="ja-JP" sz="1600" dirty="0" err="1" smtClean="0">
                          <a:latin typeface="ＭＳ Ｐゴシック" panose="020B0600070205080204" pitchFamily="50" charset="-128"/>
                          <a:ea typeface="ＭＳ Ｐゴシック" panose="020B0600070205080204" pitchFamily="50" charset="-128"/>
                        </a:rPr>
                        <a:t>CreateBehavior.Time</a:t>
                      </a:r>
                      <a:r>
                        <a:rPr kumimoji="1" lang="ja-JP" altLang="en-US" sz="1600" dirty="0" smtClean="0">
                          <a:latin typeface="ＭＳ Ｐゴシック" panose="020B0600070205080204" pitchFamily="50" charset="-128"/>
                          <a:ea typeface="ＭＳ Ｐゴシック" panose="020B0600070205080204" pitchFamily="50" charset="-128"/>
                        </a:rPr>
                        <a:t>とエミッターの寿命を同じ値にすることで発生にディレイをかけることができるので、フラッシュが終わった後に煙が出るようにする</a:t>
                      </a:r>
                    </a:p>
                  </a:txBody>
                  <a:tcPr/>
                </a:tc>
                <a:extLst>
                  <a:ext uri="{0D108BD9-81ED-4DB2-BD59-A6C34878D82A}">
                    <a16:rowId xmlns:a16="http://schemas.microsoft.com/office/drawing/2014/main" val="3408935390"/>
                  </a:ext>
                </a:extLst>
              </a:tr>
            </a:tbl>
          </a:graphicData>
        </a:graphic>
      </p:graphicFrame>
    </p:spTree>
    <p:extLst>
      <p:ext uri="{BB962C8B-B14F-4D97-AF65-F5344CB8AC3E}">
        <p14:creationId xmlns:p14="http://schemas.microsoft.com/office/powerpoint/2010/main" val="1867505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1">
            <a:extLst>
              <a:ext uri="{FF2B5EF4-FFF2-40B4-BE49-F238E27FC236}">
                <a16:creationId xmlns:a16="http://schemas.microsoft.com/office/drawing/2014/main" id="{FDABC6B4-CEA0-4874-81A6-66C0D23561C7}"/>
              </a:ext>
            </a:extLst>
          </p:cNvPr>
          <p:cNvSpPr txBox="1">
            <a:spLocks noChangeArrowheads="1"/>
          </p:cNvSpPr>
          <p:nvPr/>
        </p:nvSpPr>
        <p:spPr bwMode="auto">
          <a:xfrm>
            <a:off x="302143" y="487982"/>
            <a:ext cx="24994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sz="2400" b="1" dirty="0">
                <a:solidFill>
                  <a:srgbClr val="000000"/>
                </a:solidFill>
                <a:latin typeface="Meiryo UI" panose="020B0604030504040204" pitchFamily="50" charset="-128"/>
                <a:ea typeface="Meiryo UI" panose="020B0604030504040204" pitchFamily="50" charset="-128"/>
              </a:rPr>
              <a:t>・　課題　</a:t>
            </a:r>
            <a:r>
              <a:rPr lang="ja-JP" altLang="en-US" sz="2400" b="1" dirty="0" smtClean="0">
                <a:solidFill>
                  <a:srgbClr val="000000"/>
                </a:solidFill>
                <a:latin typeface="Meiryo UI" panose="020B0604030504040204" pitchFamily="50" charset="-128"/>
                <a:ea typeface="Meiryo UI" panose="020B0604030504040204" pitchFamily="50" charset="-128"/>
              </a:rPr>
              <a:t>内容　２</a:t>
            </a:r>
            <a:endParaRPr lang="ja-JP" altLang="en-US" sz="2400" b="1" dirty="0">
              <a:solidFill>
                <a:srgbClr val="000000"/>
              </a:solidFill>
              <a:latin typeface="Meiryo UI" panose="020B0604030504040204" pitchFamily="50" charset="-128"/>
              <a:ea typeface="Meiryo UI" panose="020B0604030504040204"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1324387074"/>
              </p:ext>
            </p:extLst>
          </p:nvPr>
        </p:nvGraphicFramePr>
        <p:xfrm>
          <a:off x="343711" y="949647"/>
          <a:ext cx="11575915" cy="4297680"/>
        </p:xfrm>
        <a:graphic>
          <a:graphicData uri="http://schemas.openxmlformats.org/drawingml/2006/table">
            <a:tbl>
              <a:tblPr firstRow="1" bandRow="1">
                <a:tableStyleId>{5C22544A-7EE6-4342-B048-85BDC9FD1C3A}</a:tableStyleId>
              </a:tblPr>
              <a:tblGrid>
                <a:gridCol w="1637633">
                  <a:extLst>
                    <a:ext uri="{9D8B030D-6E8A-4147-A177-3AD203B41FA5}">
                      <a16:colId xmlns:a16="http://schemas.microsoft.com/office/drawing/2014/main" val="1452475997"/>
                    </a:ext>
                  </a:extLst>
                </a:gridCol>
                <a:gridCol w="9938282">
                  <a:extLst>
                    <a:ext uri="{9D8B030D-6E8A-4147-A177-3AD203B41FA5}">
                      <a16:colId xmlns:a16="http://schemas.microsoft.com/office/drawing/2014/main" val="227550747"/>
                    </a:ext>
                  </a:extLst>
                </a:gridCol>
              </a:tblGrid>
              <a:tr h="306419">
                <a:tc gridSpan="2">
                  <a:txBody>
                    <a:bodyPr/>
                    <a:lstStyle/>
                    <a:p>
                      <a:pPr>
                        <a:lnSpc>
                          <a:spcPct val="150000"/>
                        </a:lnSpc>
                      </a:pPr>
                      <a:r>
                        <a:rPr kumimoji="1" lang="ja-JP" altLang="ja-JP" sz="1800" b="1" kern="1200" dirty="0" smtClean="0">
                          <a:solidFill>
                            <a:schemeClr val="lt1"/>
                          </a:solidFill>
                          <a:effectLst/>
                          <a:latin typeface="+mn-lt"/>
                          <a:ea typeface="+mn-ea"/>
                          <a:cs typeface="+mn-cs"/>
                        </a:rPr>
                        <a:t>・爆発エフェクト</a:t>
                      </a:r>
                      <a:r>
                        <a:rPr kumimoji="1" lang="en-US" altLang="ja-JP" sz="1800" b="1" kern="1200" dirty="0" smtClean="0">
                          <a:solidFill>
                            <a:schemeClr val="lt1"/>
                          </a:solidFill>
                          <a:effectLst/>
                          <a:latin typeface="+mn-lt"/>
                          <a:ea typeface="+mn-ea"/>
                          <a:cs typeface="+mn-cs"/>
                        </a:rPr>
                        <a:t>(</a:t>
                      </a:r>
                      <a:r>
                        <a:rPr kumimoji="1" lang="ja-JP" altLang="ja-JP" sz="1800" b="1" kern="1200" dirty="0" smtClean="0">
                          <a:solidFill>
                            <a:schemeClr val="lt1"/>
                          </a:solidFill>
                          <a:effectLst/>
                          <a:latin typeface="+mn-lt"/>
                          <a:ea typeface="+mn-ea"/>
                          <a:cs typeface="+mn-cs"/>
                        </a:rPr>
                        <a:t>炎</a:t>
                      </a:r>
                      <a:r>
                        <a:rPr kumimoji="1" lang="en-US" altLang="ja-JP" sz="1800" b="1" kern="1200" dirty="0" smtClean="0">
                          <a:solidFill>
                            <a:schemeClr val="lt1"/>
                          </a:solidFill>
                          <a:effectLst/>
                          <a:latin typeface="+mn-lt"/>
                          <a:ea typeface="+mn-ea"/>
                          <a:cs typeface="+mn-cs"/>
                        </a:rPr>
                        <a:t>)</a:t>
                      </a:r>
                      <a:endParaRPr kumimoji="1" lang="ja-JP" altLang="en-US" dirty="0"/>
                    </a:p>
                  </a:txBody>
                  <a:tcPr/>
                </a:tc>
                <a:tc hMerge="1">
                  <a:txBody>
                    <a:bodyPr/>
                    <a:lstStyle/>
                    <a:p>
                      <a:pPr>
                        <a:lnSpc>
                          <a:spcPct val="150000"/>
                        </a:lnSpc>
                      </a:pPr>
                      <a:endParaRPr kumimoji="1" lang="ja-JP" altLang="en-US" dirty="0"/>
                    </a:p>
                  </a:txBody>
                  <a:tcPr/>
                </a:tc>
                <a:extLst>
                  <a:ext uri="{0D108BD9-81ED-4DB2-BD59-A6C34878D82A}">
                    <a16:rowId xmlns:a16="http://schemas.microsoft.com/office/drawing/2014/main" val="1282203987"/>
                  </a:ext>
                </a:extLst>
              </a:tr>
              <a:tr h="289804">
                <a:tc>
                  <a:txBody>
                    <a:bodyPr/>
                    <a:lstStyle/>
                    <a:p>
                      <a:pPr>
                        <a:lnSpc>
                          <a:spcPct val="150000"/>
                        </a:lnSpc>
                      </a:pPr>
                      <a:r>
                        <a:rPr kumimoji="1" lang="ja-JP" altLang="en-US" sz="1800" dirty="0" smtClean="0">
                          <a:latin typeface="ＭＳ Ｐゴシック" panose="020B0600070205080204" pitchFamily="50" charset="-128"/>
                          <a:ea typeface="ＭＳ Ｐゴシック" panose="020B0600070205080204" pitchFamily="50" charset="-128"/>
                        </a:rPr>
                        <a:t>テクスチャ</a:t>
                      </a:r>
                      <a:endParaRPr kumimoji="1" lang="ja-JP" altLang="en-US" sz="1800" dirty="0">
                        <a:latin typeface="ＭＳ Ｐゴシック" panose="020B0600070205080204" pitchFamily="50" charset="-128"/>
                        <a:ea typeface="ＭＳ Ｐゴシック" panose="020B0600070205080204" pitchFamily="50" charset="-128"/>
                      </a:endParaRPr>
                    </a:p>
                  </a:txBody>
                  <a:tcPr/>
                </a:tc>
                <a:tc>
                  <a:txBody>
                    <a:bodyPr/>
                    <a:lstStyle/>
                    <a:p>
                      <a:pPr>
                        <a:lnSpc>
                          <a:spcPct val="150000"/>
                        </a:lnSpc>
                      </a:pPr>
                      <a:r>
                        <a:rPr kumimoji="1" lang="en-US" altLang="ja-JP" sz="1800" dirty="0" err="1" smtClean="0">
                          <a:latin typeface="ＭＳ Ｐゴシック" panose="020B0600070205080204" pitchFamily="50" charset="-128"/>
                          <a:ea typeface="ＭＳ Ｐゴシック" panose="020B0600070205080204" pitchFamily="50" charset="-128"/>
                        </a:rPr>
                        <a:t>CEffectManager</a:t>
                      </a:r>
                      <a:r>
                        <a:rPr kumimoji="1" lang="en-US" altLang="ja-JP" sz="1800" dirty="0" smtClean="0">
                          <a:latin typeface="ＭＳ Ｐゴシック" panose="020B0600070205080204" pitchFamily="50" charset="-128"/>
                          <a:ea typeface="ＭＳ Ｐゴシック" panose="020B0600070205080204" pitchFamily="50" charset="-128"/>
                        </a:rPr>
                        <a:t>::</a:t>
                      </a:r>
                      <a:r>
                        <a:rPr kumimoji="1" lang="en-US" altLang="ja-JP" sz="1800" dirty="0" err="1" smtClean="0">
                          <a:latin typeface="ＭＳ Ｐゴシック" panose="020B0600070205080204" pitchFamily="50" charset="-128"/>
                          <a:ea typeface="ＭＳ Ｐゴシック" panose="020B0600070205080204" pitchFamily="50" charset="-128"/>
                        </a:rPr>
                        <a:t>m_Fire</a:t>
                      </a:r>
                      <a:endParaRPr kumimoji="1" lang="ja-JP" altLang="en-US" sz="18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4293014703"/>
                  </a:ext>
                </a:extLst>
              </a:tr>
              <a:tr h="289804">
                <a:tc>
                  <a:txBody>
                    <a:bodyPr/>
                    <a:lstStyle/>
                    <a:p>
                      <a:pPr>
                        <a:lnSpc>
                          <a:spcPct val="150000"/>
                        </a:lnSpc>
                      </a:pPr>
                      <a:r>
                        <a:rPr kumimoji="1" lang="ja-JP" altLang="en-US" sz="1800" dirty="0" smtClean="0">
                          <a:latin typeface="ＭＳ Ｐゴシック" panose="020B0600070205080204" pitchFamily="50" charset="-128"/>
                          <a:ea typeface="ＭＳ Ｐゴシック" panose="020B0600070205080204" pitchFamily="50" charset="-128"/>
                        </a:rPr>
                        <a:t>ブレンディング</a:t>
                      </a:r>
                      <a:endParaRPr kumimoji="1" lang="ja-JP" altLang="en-US" sz="1800" dirty="0">
                        <a:latin typeface="ＭＳ Ｐゴシック" panose="020B0600070205080204" pitchFamily="50" charset="-128"/>
                        <a:ea typeface="ＭＳ Ｐゴシック" panose="020B0600070205080204" pitchFamily="50" charset="-128"/>
                      </a:endParaRPr>
                    </a:p>
                  </a:txBody>
                  <a:tcPr/>
                </a:tc>
                <a:tc>
                  <a:txBody>
                    <a:bodyPr/>
                    <a:lstStyle/>
                    <a:p>
                      <a:pPr>
                        <a:lnSpc>
                          <a:spcPct val="150000"/>
                        </a:lnSpc>
                      </a:pPr>
                      <a:r>
                        <a:rPr kumimoji="1" lang="ja-JP" altLang="en-US" sz="1800" dirty="0" smtClean="0">
                          <a:latin typeface="ＭＳ Ｐゴシック" panose="020B0600070205080204" pitchFamily="50" charset="-128"/>
                          <a:ea typeface="ＭＳ Ｐゴシック" panose="020B0600070205080204" pitchFamily="50" charset="-128"/>
                        </a:rPr>
                        <a:t>加算合成</a:t>
                      </a:r>
                      <a:endParaRPr kumimoji="1" lang="ja-JP" altLang="en-US" sz="18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3935274673"/>
                  </a:ext>
                </a:extLst>
              </a:tr>
              <a:tr h="289804">
                <a:tc>
                  <a:txBody>
                    <a:bodyPr/>
                    <a:lstStyle/>
                    <a:p>
                      <a:pPr>
                        <a:lnSpc>
                          <a:spcPct val="150000"/>
                        </a:lnSpc>
                      </a:pPr>
                      <a:r>
                        <a:rPr kumimoji="1" lang="ja-JP" altLang="en-US" sz="1800" dirty="0" smtClean="0">
                          <a:latin typeface="ＭＳ Ｐゴシック" panose="020B0600070205080204" pitchFamily="50" charset="-128"/>
                          <a:ea typeface="ＭＳ Ｐゴシック" panose="020B0600070205080204" pitchFamily="50" charset="-128"/>
                        </a:rPr>
                        <a:t>ビルボード</a:t>
                      </a:r>
                      <a:endParaRPr kumimoji="1" lang="ja-JP" altLang="en-US" sz="1800" dirty="0">
                        <a:latin typeface="ＭＳ Ｐゴシック" panose="020B0600070205080204" pitchFamily="50" charset="-128"/>
                        <a:ea typeface="ＭＳ Ｐゴシック" panose="020B0600070205080204" pitchFamily="50" charset="-128"/>
                      </a:endParaRPr>
                    </a:p>
                  </a:txBody>
                  <a:tcPr/>
                </a:tc>
                <a:tc>
                  <a:txBody>
                    <a:bodyPr/>
                    <a:lstStyle/>
                    <a:p>
                      <a:pPr>
                        <a:lnSpc>
                          <a:spcPct val="150000"/>
                        </a:lnSpc>
                      </a:pPr>
                      <a:r>
                        <a:rPr kumimoji="1" lang="en-US" altLang="ja-JP" sz="1800" dirty="0" smtClean="0">
                          <a:latin typeface="ＭＳ Ｐゴシック" panose="020B0600070205080204" pitchFamily="50" charset="-128"/>
                          <a:ea typeface="ＭＳ Ｐゴシック" panose="020B0600070205080204" pitchFamily="50" charset="-128"/>
                        </a:rPr>
                        <a:t>ON</a:t>
                      </a:r>
                    </a:p>
                  </a:txBody>
                  <a:tcPr/>
                </a:tc>
                <a:extLst>
                  <a:ext uri="{0D108BD9-81ED-4DB2-BD59-A6C34878D82A}">
                    <a16:rowId xmlns:a16="http://schemas.microsoft.com/office/drawing/2014/main" val="350337926"/>
                  </a:ext>
                </a:extLst>
              </a:tr>
              <a:tr h="289804">
                <a:tc>
                  <a:txBody>
                    <a:bodyPr/>
                    <a:lstStyle/>
                    <a:p>
                      <a:pPr>
                        <a:lnSpc>
                          <a:spcPct val="150000"/>
                        </a:lnSpc>
                      </a:pPr>
                      <a:r>
                        <a:rPr kumimoji="1" lang="ja-JP" altLang="en-US" sz="1800" dirty="0" smtClean="0">
                          <a:latin typeface="ＭＳ Ｐゴシック" panose="020B0600070205080204" pitchFamily="50" charset="-128"/>
                          <a:ea typeface="ＭＳ Ｐゴシック" panose="020B0600070205080204" pitchFamily="50" charset="-128"/>
                        </a:rPr>
                        <a:t>動き</a:t>
                      </a:r>
                      <a:endParaRPr kumimoji="1" lang="ja-JP" altLang="en-US" sz="1800" dirty="0">
                        <a:latin typeface="ＭＳ Ｐゴシック" panose="020B0600070205080204" pitchFamily="50" charset="-128"/>
                        <a:ea typeface="ＭＳ Ｐゴシック" panose="020B0600070205080204" pitchFamily="50" charset="-128"/>
                      </a:endParaRPr>
                    </a:p>
                  </a:txBody>
                  <a:tcPr/>
                </a:tc>
                <a:tc>
                  <a:txBody>
                    <a:bodyPr/>
                    <a:lstStyle/>
                    <a:p>
                      <a:pPr>
                        <a:lnSpc>
                          <a:spcPct val="150000"/>
                        </a:lnSpc>
                      </a:pPr>
                      <a:r>
                        <a:rPr kumimoji="1" lang="ja-JP" altLang="en-US" sz="1600" dirty="0" smtClean="0">
                          <a:latin typeface="ＭＳ Ｐゴシック" panose="020B0600070205080204" pitchFamily="50" charset="-128"/>
                          <a:ea typeface="ＭＳ Ｐゴシック" panose="020B0600070205080204" pitchFamily="50" charset="-128"/>
                        </a:rPr>
                        <a:t>３フレーム間隔で３回２個ずつパーティクルが発生するように</a:t>
                      </a:r>
                      <a:r>
                        <a:rPr kumimoji="1" lang="en-US" altLang="ja-JP" sz="1600" dirty="0" err="1" smtClean="0">
                          <a:latin typeface="ＭＳ Ｐゴシック" panose="020B0600070205080204" pitchFamily="50" charset="-128"/>
                          <a:ea typeface="ＭＳ Ｐゴシック" panose="020B0600070205080204" pitchFamily="50" charset="-128"/>
                        </a:rPr>
                        <a:t>CreateBehavior.Time</a:t>
                      </a:r>
                      <a:r>
                        <a:rPr kumimoji="1" lang="ja-JP" altLang="en-US" sz="1600" dirty="0" smtClean="0">
                          <a:latin typeface="ＭＳ Ｐゴシック" panose="020B0600070205080204" pitchFamily="50" charset="-128"/>
                          <a:ea typeface="ＭＳ Ｐゴシック" panose="020B0600070205080204" pitchFamily="50" charset="-128"/>
                        </a:rPr>
                        <a:t>と</a:t>
                      </a:r>
                      <a:r>
                        <a:rPr kumimoji="1" lang="en-US" altLang="ja-JP" sz="1600" dirty="0" err="1" smtClean="0">
                          <a:latin typeface="ＭＳ Ｐゴシック" panose="020B0600070205080204" pitchFamily="50" charset="-128"/>
                          <a:ea typeface="ＭＳ Ｐゴシック" panose="020B0600070205080204" pitchFamily="50" charset="-128"/>
                        </a:rPr>
                        <a:t>CreateBehavior.Count</a:t>
                      </a:r>
                      <a:r>
                        <a:rPr kumimoji="1" lang="ja-JP" altLang="en-US" sz="1600" dirty="0" smtClean="0">
                          <a:latin typeface="ＭＳ Ｐゴシック" panose="020B0600070205080204" pitchFamily="50" charset="-128"/>
                          <a:ea typeface="ＭＳ Ｐゴシック" panose="020B0600070205080204" pitchFamily="50" charset="-128"/>
                        </a:rPr>
                        <a:t>とエミッターの寿命を設定する</a:t>
                      </a:r>
                    </a:p>
                    <a:p>
                      <a:pPr>
                        <a:lnSpc>
                          <a:spcPct val="150000"/>
                        </a:lnSpc>
                      </a:pPr>
                      <a:r>
                        <a:rPr kumimoji="1" lang="ja-JP" altLang="en-US" sz="1600" dirty="0" smtClean="0">
                          <a:latin typeface="ＭＳ Ｐゴシック" panose="020B0600070205080204" pitchFamily="50" charset="-128"/>
                          <a:ea typeface="ＭＳ Ｐゴシック" panose="020B0600070205080204" pitchFamily="50" charset="-128"/>
                        </a:rPr>
                        <a:t>１５フレーム程度で縮小しながらフェードアウトして消えるように</a:t>
                      </a:r>
                      <a:r>
                        <a:rPr kumimoji="1" lang="en-US" altLang="ja-JP" sz="1600" dirty="0" err="1" smtClean="0">
                          <a:latin typeface="ＭＳ Ｐゴシック" panose="020B0600070205080204" pitchFamily="50" charset="-128"/>
                          <a:ea typeface="ＭＳ Ｐゴシック" panose="020B0600070205080204" pitchFamily="50" charset="-128"/>
                        </a:rPr>
                        <a:t>UpdateBehavior.Scale</a:t>
                      </a:r>
                      <a:r>
                        <a:rPr kumimoji="1" lang="ja-JP" altLang="en-US" sz="1600" dirty="0" smtClean="0">
                          <a:latin typeface="ＭＳ Ｐゴシック" panose="020B0600070205080204" pitchFamily="50" charset="-128"/>
                          <a:ea typeface="ＭＳ Ｐゴシック" panose="020B0600070205080204" pitchFamily="50" charset="-128"/>
                        </a:rPr>
                        <a:t>と</a:t>
                      </a:r>
                      <a:r>
                        <a:rPr kumimoji="1" lang="en-US" altLang="ja-JP" sz="1600" dirty="0" err="1" smtClean="0">
                          <a:latin typeface="ＭＳ Ｐゴシック" panose="020B0600070205080204" pitchFamily="50" charset="-128"/>
                          <a:ea typeface="ＭＳ Ｐゴシック" panose="020B0600070205080204" pitchFamily="50" charset="-128"/>
                        </a:rPr>
                        <a:t>UpdateBehavior.Color</a:t>
                      </a:r>
                      <a:r>
                        <a:rPr kumimoji="1" lang="ja-JP" altLang="en-US" sz="1600" dirty="0" smtClean="0">
                          <a:latin typeface="ＭＳ Ｐゴシック" panose="020B0600070205080204" pitchFamily="50" charset="-128"/>
                          <a:ea typeface="ＭＳ Ｐゴシック" panose="020B0600070205080204" pitchFamily="50" charset="-128"/>
                        </a:rPr>
                        <a:t>と</a:t>
                      </a:r>
                      <a:r>
                        <a:rPr kumimoji="1" lang="en-US" altLang="ja-JP" sz="1600" dirty="0" err="1" smtClean="0">
                          <a:latin typeface="ＭＳ Ｐゴシック" panose="020B0600070205080204" pitchFamily="50" charset="-128"/>
                          <a:ea typeface="ＭＳ Ｐゴシック" panose="020B0600070205080204" pitchFamily="50" charset="-128"/>
                        </a:rPr>
                        <a:t>ParameterBehavior.Existence</a:t>
                      </a:r>
                      <a:r>
                        <a:rPr kumimoji="1" lang="ja-JP" altLang="en-US" sz="1600" dirty="0" smtClean="0">
                          <a:latin typeface="ＭＳ Ｐゴシック" panose="020B0600070205080204" pitchFamily="50" charset="-128"/>
                          <a:ea typeface="ＭＳ Ｐゴシック" panose="020B0600070205080204" pitchFamily="50" charset="-128"/>
                        </a:rPr>
                        <a:t>を設定する</a:t>
                      </a:r>
                    </a:p>
                    <a:p>
                      <a:pPr>
                        <a:lnSpc>
                          <a:spcPct val="150000"/>
                        </a:lnSpc>
                      </a:pPr>
                      <a:r>
                        <a:rPr kumimoji="1" lang="ja-JP" altLang="en-US" sz="1600" dirty="0" smtClean="0">
                          <a:latin typeface="ＭＳ Ｐゴシック" panose="020B0600070205080204" pitchFamily="50" charset="-128"/>
                          <a:ea typeface="ＭＳ Ｐゴシック" panose="020B0600070205080204" pitchFamily="50" charset="-128"/>
                        </a:rPr>
                        <a:t>発生位置が分散するように</a:t>
                      </a:r>
                      <a:r>
                        <a:rPr kumimoji="1" lang="en-US" altLang="ja-JP" sz="1600" dirty="0" err="1" smtClean="0">
                          <a:latin typeface="ＭＳ Ｐゴシック" panose="020B0600070205080204" pitchFamily="50" charset="-128"/>
                          <a:ea typeface="ＭＳ Ｐゴシック" panose="020B0600070205080204" pitchFamily="50" charset="-128"/>
                        </a:rPr>
                        <a:t>CreateBehavior.Position</a:t>
                      </a:r>
                      <a:r>
                        <a:rPr kumimoji="1" lang="ja-JP" altLang="en-US" sz="1600" dirty="0" smtClean="0">
                          <a:latin typeface="ＭＳ Ｐゴシック" panose="020B0600070205080204" pitchFamily="50" charset="-128"/>
                          <a:ea typeface="ＭＳ Ｐゴシック" panose="020B0600070205080204" pitchFamily="50" charset="-128"/>
                        </a:rPr>
                        <a:t>を設定する</a:t>
                      </a:r>
                    </a:p>
                    <a:p>
                      <a:pPr>
                        <a:lnSpc>
                          <a:spcPct val="150000"/>
                        </a:lnSpc>
                      </a:pPr>
                      <a:r>
                        <a:rPr kumimoji="1" lang="en-US" altLang="ja-JP" sz="1600" dirty="0" err="1" smtClean="0">
                          <a:latin typeface="ＭＳ Ｐゴシック" panose="020B0600070205080204" pitchFamily="50" charset="-128"/>
                          <a:ea typeface="ＭＳ Ｐゴシック" panose="020B0600070205080204" pitchFamily="50" charset="-128"/>
                        </a:rPr>
                        <a:t>CreateBehavior.Scale</a:t>
                      </a:r>
                      <a:r>
                        <a:rPr kumimoji="1" lang="ja-JP" altLang="en-US" sz="1600" dirty="0" smtClean="0">
                          <a:latin typeface="ＭＳ Ｐゴシック" panose="020B0600070205080204" pitchFamily="50" charset="-128"/>
                          <a:ea typeface="ＭＳ Ｐゴシック" panose="020B0600070205080204" pitchFamily="50" charset="-128"/>
                        </a:rPr>
                        <a:t>は２程度に設定する</a:t>
                      </a:r>
                    </a:p>
                  </a:txBody>
                  <a:tcPr/>
                </a:tc>
                <a:extLst>
                  <a:ext uri="{0D108BD9-81ED-4DB2-BD59-A6C34878D82A}">
                    <a16:rowId xmlns:a16="http://schemas.microsoft.com/office/drawing/2014/main" val="3408935390"/>
                  </a:ext>
                </a:extLst>
              </a:tr>
            </a:tbl>
          </a:graphicData>
        </a:graphic>
      </p:graphicFrame>
    </p:spTree>
    <p:extLst>
      <p:ext uri="{BB962C8B-B14F-4D97-AF65-F5344CB8AC3E}">
        <p14:creationId xmlns:p14="http://schemas.microsoft.com/office/powerpoint/2010/main" val="2123246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1">
            <a:extLst>
              <a:ext uri="{FF2B5EF4-FFF2-40B4-BE49-F238E27FC236}">
                <a16:creationId xmlns:a16="http://schemas.microsoft.com/office/drawing/2014/main" id="{FDABC6B4-CEA0-4874-81A6-66C0D23561C7}"/>
              </a:ext>
            </a:extLst>
          </p:cNvPr>
          <p:cNvSpPr txBox="1">
            <a:spLocks noChangeArrowheads="1"/>
          </p:cNvSpPr>
          <p:nvPr/>
        </p:nvSpPr>
        <p:spPr bwMode="auto">
          <a:xfrm>
            <a:off x="302143" y="487982"/>
            <a:ext cx="24994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sz="2400" b="1" dirty="0">
                <a:solidFill>
                  <a:srgbClr val="000000"/>
                </a:solidFill>
                <a:latin typeface="Meiryo UI" panose="020B0604030504040204" pitchFamily="50" charset="-128"/>
                <a:ea typeface="Meiryo UI" panose="020B0604030504040204" pitchFamily="50" charset="-128"/>
              </a:rPr>
              <a:t>・　課題　</a:t>
            </a:r>
            <a:r>
              <a:rPr lang="ja-JP" altLang="en-US" sz="2400" b="1" dirty="0" smtClean="0">
                <a:solidFill>
                  <a:srgbClr val="000000"/>
                </a:solidFill>
                <a:latin typeface="Meiryo UI" panose="020B0604030504040204" pitchFamily="50" charset="-128"/>
                <a:ea typeface="Meiryo UI" panose="020B0604030504040204" pitchFamily="50" charset="-128"/>
              </a:rPr>
              <a:t>内容　２</a:t>
            </a:r>
            <a:endParaRPr lang="ja-JP" altLang="en-US" sz="2400" b="1" dirty="0">
              <a:solidFill>
                <a:srgbClr val="000000"/>
              </a:solidFill>
              <a:latin typeface="Meiryo UI" panose="020B0604030504040204" pitchFamily="50" charset="-128"/>
              <a:ea typeface="Meiryo UI" panose="020B0604030504040204"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1147855341"/>
              </p:ext>
            </p:extLst>
          </p:nvPr>
        </p:nvGraphicFramePr>
        <p:xfrm>
          <a:off x="343711" y="949647"/>
          <a:ext cx="11575915" cy="3931920"/>
        </p:xfrm>
        <a:graphic>
          <a:graphicData uri="http://schemas.openxmlformats.org/drawingml/2006/table">
            <a:tbl>
              <a:tblPr firstRow="1" bandRow="1">
                <a:tableStyleId>{5C22544A-7EE6-4342-B048-85BDC9FD1C3A}</a:tableStyleId>
              </a:tblPr>
              <a:tblGrid>
                <a:gridCol w="1637633">
                  <a:extLst>
                    <a:ext uri="{9D8B030D-6E8A-4147-A177-3AD203B41FA5}">
                      <a16:colId xmlns:a16="http://schemas.microsoft.com/office/drawing/2014/main" val="1452475997"/>
                    </a:ext>
                  </a:extLst>
                </a:gridCol>
                <a:gridCol w="9938282">
                  <a:extLst>
                    <a:ext uri="{9D8B030D-6E8A-4147-A177-3AD203B41FA5}">
                      <a16:colId xmlns:a16="http://schemas.microsoft.com/office/drawing/2014/main" val="227550747"/>
                    </a:ext>
                  </a:extLst>
                </a:gridCol>
              </a:tblGrid>
              <a:tr h="306419">
                <a:tc gridSpan="2">
                  <a:txBody>
                    <a:bodyPr/>
                    <a:lstStyle/>
                    <a:p>
                      <a:pPr>
                        <a:lnSpc>
                          <a:spcPct val="150000"/>
                        </a:lnSpc>
                      </a:pPr>
                      <a:r>
                        <a:rPr kumimoji="1" lang="ja-JP" altLang="en-US" sz="1800" b="1" kern="1200" dirty="0" smtClean="0">
                          <a:solidFill>
                            <a:schemeClr val="lt1"/>
                          </a:solidFill>
                          <a:effectLst/>
                          <a:latin typeface="+mn-lt"/>
                          <a:ea typeface="+mn-ea"/>
                          <a:cs typeface="+mn-cs"/>
                        </a:rPr>
                        <a:t>・爆発エフェクト</a:t>
                      </a:r>
                      <a:r>
                        <a:rPr kumimoji="1" lang="en-US" altLang="ja-JP" sz="1800" b="1" kern="1200" dirty="0" smtClean="0">
                          <a:solidFill>
                            <a:schemeClr val="lt1"/>
                          </a:solidFill>
                          <a:effectLst/>
                          <a:latin typeface="+mn-lt"/>
                          <a:ea typeface="+mn-ea"/>
                          <a:cs typeface="+mn-cs"/>
                        </a:rPr>
                        <a:t>(</a:t>
                      </a:r>
                      <a:r>
                        <a:rPr kumimoji="1" lang="ja-JP" altLang="en-US" sz="1800" b="1" kern="1200" dirty="0" smtClean="0">
                          <a:solidFill>
                            <a:schemeClr val="lt1"/>
                          </a:solidFill>
                          <a:effectLst/>
                          <a:latin typeface="+mn-lt"/>
                          <a:ea typeface="+mn-ea"/>
                          <a:cs typeface="+mn-cs"/>
                        </a:rPr>
                        <a:t>火の粉</a:t>
                      </a:r>
                      <a:r>
                        <a:rPr kumimoji="1" lang="en-US" altLang="ja-JP" sz="1800" b="1" kern="1200" dirty="0" smtClean="0">
                          <a:solidFill>
                            <a:schemeClr val="lt1"/>
                          </a:solidFill>
                          <a:effectLst/>
                          <a:latin typeface="+mn-lt"/>
                          <a:ea typeface="+mn-ea"/>
                          <a:cs typeface="+mn-cs"/>
                        </a:rPr>
                        <a:t>)</a:t>
                      </a:r>
                      <a:endParaRPr kumimoji="1" lang="ja-JP" altLang="en-US" dirty="0"/>
                    </a:p>
                  </a:txBody>
                  <a:tcPr/>
                </a:tc>
                <a:tc hMerge="1">
                  <a:txBody>
                    <a:bodyPr/>
                    <a:lstStyle/>
                    <a:p>
                      <a:pPr>
                        <a:lnSpc>
                          <a:spcPct val="150000"/>
                        </a:lnSpc>
                      </a:pPr>
                      <a:endParaRPr kumimoji="1" lang="ja-JP" altLang="en-US" dirty="0"/>
                    </a:p>
                  </a:txBody>
                  <a:tcPr/>
                </a:tc>
                <a:extLst>
                  <a:ext uri="{0D108BD9-81ED-4DB2-BD59-A6C34878D82A}">
                    <a16:rowId xmlns:a16="http://schemas.microsoft.com/office/drawing/2014/main" val="1282203987"/>
                  </a:ext>
                </a:extLst>
              </a:tr>
              <a:tr h="289804">
                <a:tc>
                  <a:txBody>
                    <a:bodyPr/>
                    <a:lstStyle/>
                    <a:p>
                      <a:pPr>
                        <a:lnSpc>
                          <a:spcPct val="150000"/>
                        </a:lnSpc>
                      </a:pPr>
                      <a:r>
                        <a:rPr kumimoji="1" lang="ja-JP" altLang="en-US" sz="1800" dirty="0" smtClean="0">
                          <a:latin typeface="ＭＳ Ｐゴシック" panose="020B0600070205080204" pitchFamily="50" charset="-128"/>
                          <a:ea typeface="ＭＳ Ｐゴシック" panose="020B0600070205080204" pitchFamily="50" charset="-128"/>
                        </a:rPr>
                        <a:t>テクスチャ</a:t>
                      </a:r>
                      <a:endParaRPr kumimoji="1" lang="ja-JP" altLang="en-US" sz="1800" dirty="0">
                        <a:latin typeface="ＭＳ Ｐゴシック" panose="020B0600070205080204" pitchFamily="50" charset="-128"/>
                        <a:ea typeface="ＭＳ Ｐゴシック" panose="020B0600070205080204" pitchFamily="50" charset="-128"/>
                      </a:endParaRPr>
                    </a:p>
                  </a:txBody>
                  <a:tcPr/>
                </a:tc>
                <a:tc>
                  <a:txBody>
                    <a:bodyPr/>
                    <a:lstStyle/>
                    <a:p>
                      <a:pPr>
                        <a:lnSpc>
                          <a:spcPct val="150000"/>
                        </a:lnSpc>
                      </a:pPr>
                      <a:r>
                        <a:rPr kumimoji="1" lang="en-US" altLang="ja-JP" sz="1800" dirty="0" err="1" smtClean="0">
                          <a:latin typeface="ＭＳ Ｐゴシック" panose="020B0600070205080204" pitchFamily="50" charset="-128"/>
                          <a:ea typeface="ＭＳ Ｐゴシック" panose="020B0600070205080204" pitchFamily="50" charset="-128"/>
                        </a:rPr>
                        <a:t>CEffectManager</a:t>
                      </a:r>
                      <a:r>
                        <a:rPr kumimoji="1" lang="en-US" altLang="ja-JP" sz="1800" dirty="0" smtClean="0">
                          <a:latin typeface="ＭＳ Ｐゴシック" panose="020B0600070205080204" pitchFamily="50" charset="-128"/>
                          <a:ea typeface="ＭＳ Ｐゴシック" panose="020B0600070205080204" pitchFamily="50" charset="-128"/>
                        </a:rPr>
                        <a:t>::</a:t>
                      </a:r>
                      <a:r>
                        <a:rPr kumimoji="1" lang="en-US" altLang="ja-JP" sz="1800" dirty="0" err="1" smtClean="0">
                          <a:latin typeface="ＭＳ Ｐゴシック" panose="020B0600070205080204" pitchFamily="50" charset="-128"/>
                          <a:ea typeface="ＭＳ Ｐゴシック" panose="020B0600070205080204" pitchFamily="50" charset="-128"/>
                        </a:rPr>
                        <a:t>m_RedFlash</a:t>
                      </a:r>
                      <a:endParaRPr kumimoji="1" lang="ja-JP" altLang="en-US" sz="18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4293014703"/>
                  </a:ext>
                </a:extLst>
              </a:tr>
              <a:tr h="289804">
                <a:tc>
                  <a:txBody>
                    <a:bodyPr/>
                    <a:lstStyle/>
                    <a:p>
                      <a:pPr>
                        <a:lnSpc>
                          <a:spcPct val="150000"/>
                        </a:lnSpc>
                      </a:pPr>
                      <a:r>
                        <a:rPr kumimoji="1" lang="ja-JP" altLang="en-US" sz="1800" dirty="0" smtClean="0">
                          <a:latin typeface="ＭＳ Ｐゴシック" panose="020B0600070205080204" pitchFamily="50" charset="-128"/>
                          <a:ea typeface="ＭＳ Ｐゴシック" panose="020B0600070205080204" pitchFamily="50" charset="-128"/>
                        </a:rPr>
                        <a:t>ブレンディング</a:t>
                      </a:r>
                      <a:endParaRPr kumimoji="1" lang="ja-JP" altLang="en-US" sz="1800" dirty="0">
                        <a:latin typeface="ＭＳ Ｐゴシック" panose="020B0600070205080204" pitchFamily="50" charset="-128"/>
                        <a:ea typeface="ＭＳ Ｐゴシック" panose="020B0600070205080204" pitchFamily="50" charset="-128"/>
                      </a:endParaRPr>
                    </a:p>
                  </a:txBody>
                  <a:tcPr/>
                </a:tc>
                <a:tc>
                  <a:txBody>
                    <a:bodyPr/>
                    <a:lstStyle/>
                    <a:p>
                      <a:pPr>
                        <a:lnSpc>
                          <a:spcPct val="150000"/>
                        </a:lnSpc>
                      </a:pPr>
                      <a:r>
                        <a:rPr kumimoji="1" lang="ja-JP" altLang="en-US" sz="1800" dirty="0" smtClean="0">
                          <a:latin typeface="ＭＳ Ｐゴシック" panose="020B0600070205080204" pitchFamily="50" charset="-128"/>
                          <a:ea typeface="ＭＳ Ｐゴシック" panose="020B0600070205080204" pitchFamily="50" charset="-128"/>
                        </a:rPr>
                        <a:t>加算合成</a:t>
                      </a:r>
                      <a:endParaRPr kumimoji="1" lang="ja-JP" altLang="en-US" sz="18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3935274673"/>
                  </a:ext>
                </a:extLst>
              </a:tr>
              <a:tr h="289804">
                <a:tc>
                  <a:txBody>
                    <a:bodyPr/>
                    <a:lstStyle/>
                    <a:p>
                      <a:pPr>
                        <a:lnSpc>
                          <a:spcPct val="150000"/>
                        </a:lnSpc>
                      </a:pPr>
                      <a:r>
                        <a:rPr kumimoji="1" lang="ja-JP" altLang="en-US" sz="1800" dirty="0" smtClean="0">
                          <a:latin typeface="ＭＳ Ｐゴシック" panose="020B0600070205080204" pitchFamily="50" charset="-128"/>
                          <a:ea typeface="ＭＳ Ｐゴシック" panose="020B0600070205080204" pitchFamily="50" charset="-128"/>
                        </a:rPr>
                        <a:t>ビルボード</a:t>
                      </a:r>
                      <a:endParaRPr kumimoji="1" lang="ja-JP" altLang="en-US" sz="1800" dirty="0">
                        <a:latin typeface="ＭＳ Ｐゴシック" panose="020B0600070205080204" pitchFamily="50" charset="-128"/>
                        <a:ea typeface="ＭＳ Ｐゴシック" panose="020B0600070205080204" pitchFamily="50" charset="-128"/>
                      </a:endParaRPr>
                    </a:p>
                  </a:txBody>
                  <a:tcPr/>
                </a:tc>
                <a:tc>
                  <a:txBody>
                    <a:bodyPr/>
                    <a:lstStyle/>
                    <a:p>
                      <a:pPr>
                        <a:lnSpc>
                          <a:spcPct val="150000"/>
                        </a:lnSpc>
                      </a:pPr>
                      <a:r>
                        <a:rPr kumimoji="1" lang="en-US" altLang="ja-JP" sz="1800" dirty="0" smtClean="0">
                          <a:latin typeface="ＭＳ Ｐゴシック" panose="020B0600070205080204" pitchFamily="50" charset="-128"/>
                          <a:ea typeface="ＭＳ Ｐゴシック" panose="020B0600070205080204" pitchFamily="50" charset="-128"/>
                        </a:rPr>
                        <a:t>ON</a:t>
                      </a:r>
                    </a:p>
                  </a:txBody>
                  <a:tcPr/>
                </a:tc>
                <a:extLst>
                  <a:ext uri="{0D108BD9-81ED-4DB2-BD59-A6C34878D82A}">
                    <a16:rowId xmlns:a16="http://schemas.microsoft.com/office/drawing/2014/main" val="350337926"/>
                  </a:ext>
                </a:extLst>
              </a:tr>
              <a:tr h="289804">
                <a:tc>
                  <a:txBody>
                    <a:bodyPr/>
                    <a:lstStyle/>
                    <a:p>
                      <a:pPr>
                        <a:lnSpc>
                          <a:spcPct val="150000"/>
                        </a:lnSpc>
                      </a:pPr>
                      <a:r>
                        <a:rPr kumimoji="1" lang="ja-JP" altLang="en-US" sz="1800" dirty="0" smtClean="0">
                          <a:latin typeface="ＭＳ Ｐゴシック" panose="020B0600070205080204" pitchFamily="50" charset="-128"/>
                          <a:ea typeface="ＭＳ Ｐゴシック" panose="020B0600070205080204" pitchFamily="50" charset="-128"/>
                        </a:rPr>
                        <a:t>動き</a:t>
                      </a:r>
                      <a:endParaRPr kumimoji="1" lang="ja-JP" altLang="en-US" sz="1800" dirty="0">
                        <a:latin typeface="ＭＳ Ｐゴシック" panose="020B0600070205080204" pitchFamily="50" charset="-128"/>
                        <a:ea typeface="ＭＳ Ｐゴシック" panose="020B0600070205080204" pitchFamily="50" charset="-128"/>
                      </a:endParaRPr>
                    </a:p>
                  </a:txBody>
                  <a:tcPr/>
                </a:tc>
                <a:tc>
                  <a:txBody>
                    <a:bodyPr/>
                    <a:lstStyle/>
                    <a:p>
                      <a:pPr>
                        <a:lnSpc>
                          <a:spcPct val="150000"/>
                        </a:lnSpc>
                      </a:pPr>
                      <a:r>
                        <a:rPr kumimoji="1" lang="en-US" altLang="ja-JP" sz="1600" dirty="0" err="1" smtClean="0">
                          <a:latin typeface="ＭＳ Ｐゴシック" panose="020B0600070205080204" pitchFamily="50" charset="-128"/>
                          <a:ea typeface="ＭＳ Ｐゴシック" panose="020B0600070205080204" pitchFamily="50" charset="-128"/>
                        </a:rPr>
                        <a:t>CreateBehavior.Time</a:t>
                      </a:r>
                      <a:r>
                        <a:rPr kumimoji="1" lang="ja-JP" altLang="en-US" sz="1600" dirty="0" smtClean="0">
                          <a:latin typeface="ＭＳ Ｐゴシック" panose="020B0600070205080204" pitchFamily="50" charset="-128"/>
                          <a:ea typeface="ＭＳ Ｐゴシック" panose="020B0600070205080204" pitchFamily="50" charset="-128"/>
                        </a:rPr>
                        <a:t>とエミッターの寿命は炎と同じにする</a:t>
                      </a:r>
                    </a:p>
                    <a:p>
                      <a:pPr>
                        <a:lnSpc>
                          <a:spcPct val="150000"/>
                        </a:lnSpc>
                      </a:pPr>
                      <a:r>
                        <a:rPr kumimoji="1" lang="en-US" altLang="ja-JP" sz="1600" dirty="0" err="1" smtClean="0">
                          <a:latin typeface="ＭＳ Ｐゴシック" panose="020B0600070205080204" pitchFamily="50" charset="-128"/>
                          <a:ea typeface="ＭＳ Ｐゴシック" panose="020B0600070205080204" pitchFamily="50" charset="-128"/>
                        </a:rPr>
                        <a:t>CreateBehavior.Scale</a:t>
                      </a:r>
                      <a:r>
                        <a:rPr kumimoji="1" lang="ja-JP" altLang="en-US" sz="1600" dirty="0" smtClean="0">
                          <a:latin typeface="ＭＳ Ｐゴシック" panose="020B0600070205080204" pitchFamily="50" charset="-128"/>
                          <a:ea typeface="ＭＳ Ｐゴシック" panose="020B0600070205080204" pitchFamily="50" charset="-128"/>
                        </a:rPr>
                        <a:t>は小さめに設定し、徐々に縮小していって大きさが０になったら消滅するように</a:t>
                      </a:r>
                      <a:r>
                        <a:rPr kumimoji="1" lang="en-US" altLang="ja-JP" sz="1600" dirty="0" err="1" smtClean="0">
                          <a:latin typeface="ＭＳ Ｐゴシック" panose="020B0600070205080204" pitchFamily="50" charset="-128"/>
                          <a:ea typeface="ＭＳ Ｐゴシック" panose="020B0600070205080204" pitchFamily="50" charset="-128"/>
                        </a:rPr>
                        <a:t>UpdateBehavior.Scale</a:t>
                      </a:r>
                      <a:r>
                        <a:rPr kumimoji="1" lang="ja-JP" altLang="en-US" sz="1600" dirty="0" smtClean="0">
                          <a:latin typeface="ＭＳ Ｐゴシック" panose="020B0600070205080204" pitchFamily="50" charset="-128"/>
                          <a:ea typeface="ＭＳ Ｐゴシック" panose="020B0600070205080204" pitchFamily="50" charset="-128"/>
                        </a:rPr>
                        <a:t>と</a:t>
                      </a:r>
                      <a:r>
                        <a:rPr kumimoji="1" lang="en-US" altLang="ja-JP" sz="1600" dirty="0" err="1" smtClean="0">
                          <a:latin typeface="ＭＳ Ｐゴシック" panose="020B0600070205080204" pitchFamily="50" charset="-128"/>
                          <a:ea typeface="ＭＳ Ｐゴシック" panose="020B0600070205080204" pitchFamily="50" charset="-128"/>
                        </a:rPr>
                        <a:t>ParameterBehavior.Existence</a:t>
                      </a:r>
                      <a:r>
                        <a:rPr kumimoji="1" lang="ja-JP" altLang="en-US" sz="1600" dirty="0" smtClean="0">
                          <a:latin typeface="ＭＳ Ｐゴシック" panose="020B0600070205080204" pitchFamily="50" charset="-128"/>
                          <a:ea typeface="ＭＳ Ｐゴシック" panose="020B0600070205080204" pitchFamily="50" charset="-128"/>
                        </a:rPr>
                        <a:t>を設定する</a:t>
                      </a:r>
                    </a:p>
                    <a:p>
                      <a:pPr>
                        <a:lnSpc>
                          <a:spcPct val="150000"/>
                        </a:lnSpc>
                      </a:pPr>
                      <a:r>
                        <a:rPr kumimoji="1" lang="ja-JP" altLang="en-US" sz="1600" dirty="0" smtClean="0">
                          <a:latin typeface="ＭＳ Ｐゴシック" panose="020B0600070205080204" pitchFamily="50" charset="-128"/>
                          <a:ea typeface="ＭＳ Ｐゴシック" panose="020B0600070205080204" pitchFamily="50" charset="-128"/>
                        </a:rPr>
                        <a:t>飛び散るような動きになるように</a:t>
                      </a:r>
                      <a:r>
                        <a:rPr kumimoji="1" lang="en-US" altLang="ja-JP" sz="1600" dirty="0" err="1" smtClean="0">
                          <a:latin typeface="ＭＳ Ｐゴシック" panose="020B0600070205080204" pitchFamily="50" charset="-128"/>
                          <a:ea typeface="ＭＳ Ｐゴシック" panose="020B0600070205080204" pitchFamily="50" charset="-128"/>
                        </a:rPr>
                        <a:t>UpdateBehavior.Move</a:t>
                      </a:r>
                      <a:r>
                        <a:rPr kumimoji="1" lang="ja-JP" altLang="en-US" sz="1600" dirty="0" smtClean="0">
                          <a:latin typeface="ＭＳ Ｐゴシック" panose="020B0600070205080204" pitchFamily="50" charset="-128"/>
                          <a:ea typeface="ＭＳ Ｐゴシック" panose="020B0600070205080204" pitchFamily="50" charset="-128"/>
                        </a:rPr>
                        <a:t>と</a:t>
                      </a:r>
                      <a:r>
                        <a:rPr kumimoji="1" lang="en-US" altLang="ja-JP" sz="1600" dirty="0" err="1" smtClean="0">
                          <a:latin typeface="ＭＳ Ｐゴシック" panose="020B0600070205080204" pitchFamily="50" charset="-128"/>
                          <a:ea typeface="ＭＳ Ｐゴシック" panose="020B0600070205080204" pitchFamily="50" charset="-128"/>
                        </a:rPr>
                        <a:t>EnvironmentBehavior.Gravity</a:t>
                      </a:r>
                      <a:r>
                        <a:rPr kumimoji="1" lang="ja-JP" altLang="en-US" sz="1600" dirty="0" smtClean="0">
                          <a:latin typeface="ＭＳ Ｐゴシック" panose="020B0600070205080204" pitchFamily="50" charset="-128"/>
                          <a:ea typeface="ＭＳ Ｐゴシック" panose="020B0600070205080204" pitchFamily="50" charset="-128"/>
                        </a:rPr>
                        <a:t>を設定する</a:t>
                      </a:r>
                    </a:p>
                    <a:p>
                      <a:pPr>
                        <a:lnSpc>
                          <a:spcPct val="150000"/>
                        </a:lnSpc>
                      </a:pPr>
                      <a:r>
                        <a:rPr kumimoji="1" lang="en-US" altLang="ja-JP" sz="1600" dirty="0" err="1" smtClean="0">
                          <a:latin typeface="ＭＳ Ｐゴシック" panose="020B0600070205080204" pitchFamily="50" charset="-128"/>
                          <a:ea typeface="ＭＳ Ｐゴシック" panose="020B0600070205080204" pitchFamily="50" charset="-128"/>
                        </a:rPr>
                        <a:t>CreateBehavior.Count</a:t>
                      </a:r>
                      <a:r>
                        <a:rPr kumimoji="1" lang="ja-JP" altLang="en-US" sz="1600" dirty="0" smtClean="0">
                          <a:latin typeface="ＭＳ Ｐゴシック" panose="020B0600070205080204" pitchFamily="50" charset="-128"/>
                          <a:ea typeface="ＭＳ Ｐゴシック" panose="020B0600070205080204" pitchFamily="50" charset="-128"/>
                        </a:rPr>
                        <a:t>は他のエミッターより多めに設定する</a:t>
                      </a:r>
                    </a:p>
                  </a:txBody>
                  <a:tcPr/>
                </a:tc>
                <a:extLst>
                  <a:ext uri="{0D108BD9-81ED-4DB2-BD59-A6C34878D82A}">
                    <a16:rowId xmlns:a16="http://schemas.microsoft.com/office/drawing/2014/main" val="3408935390"/>
                  </a:ext>
                </a:extLst>
              </a:tr>
            </a:tbl>
          </a:graphicData>
        </a:graphic>
      </p:graphicFrame>
    </p:spTree>
    <p:extLst>
      <p:ext uri="{BB962C8B-B14F-4D97-AF65-F5344CB8AC3E}">
        <p14:creationId xmlns:p14="http://schemas.microsoft.com/office/powerpoint/2010/main" val="306601420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37262</TotalTime>
  <Words>1027</Words>
  <Application>Microsoft Office PowerPoint</Application>
  <PresentationFormat>ワイド画面</PresentationFormat>
  <Paragraphs>158</Paragraphs>
  <Slides>12</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12</vt:i4>
      </vt:variant>
    </vt:vector>
  </HeadingPairs>
  <TitlesOfParts>
    <vt:vector size="22" baseType="lpstr">
      <vt:lpstr>Meiryo UI</vt:lpstr>
      <vt:lpstr>ＭＳ Ｐゴシック</vt:lpstr>
      <vt:lpstr>ＭＳ 明朝</vt:lpstr>
      <vt:lpstr>游ゴシック</vt:lpstr>
      <vt:lpstr>游ゴシック Light</vt:lpstr>
      <vt:lpstr>Arial</vt:lpstr>
      <vt:lpstr>Calibri</vt:lpstr>
      <vt:lpstr>Century</vt:lpstr>
      <vt:lpstr>Times New Roman</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申 宰旼</dc:creator>
  <cp:lastModifiedBy>申 宰旼</cp:lastModifiedBy>
  <cp:revision>141</cp:revision>
  <cp:lastPrinted>2022-04-26T07:45:42Z</cp:lastPrinted>
  <dcterms:created xsi:type="dcterms:W3CDTF">2022-03-31T00:12:21Z</dcterms:created>
  <dcterms:modified xsi:type="dcterms:W3CDTF">2022-07-04T23:49:57Z</dcterms:modified>
</cp:coreProperties>
</file>