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14630400" cy="8229600"/>
  <p:notesSz cx="8229600" cy="14630400"/>
  <p:embeddedFontLst>
    <p:embeddedFont>
      <p:font typeface="Roboto" panose="02000000000000000000" pitchFamily="2" charset="0"/>
      <p:regular r:id="rId11"/>
    </p:embeddedFont>
    <p:embeddedFont>
      <p:font typeface="Roboto Slab" pitchFamily="2" charset="0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81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51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139E5-1FB6-4B74-A9E6-8E5A4DDF2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3F4CF0-E655-71D2-8912-0A4B9CB572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239A1-B481-96D0-472D-A7AA1EB55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04F03-3BDA-79B4-EDA6-E754DDBB3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901434"/>
            <a:ext cx="69683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AR 기반 방꾸미기 시뮬레이터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5037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Flutter와 AR 기술을 활용해 사용자의 공간에 현실감 있게 가구를 배치해보는 직관적이고 실용적인 AR 인테리어 시뮬레이터 앱입니다.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494823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30" y="1997035"/>
            <a:ext cx="1614011" cy="130694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88255" y="22238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시장 수요 증가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088255" y="2714268"/>
            <a:ext cx="53179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</a:t>
            </a:r>
            <a:r>
              <a:rPr lang="ko-KR" altLang="en-US" sz="17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기술은 실생활 적용에 적합하고 시장 수요가 증가하는 분야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918115" y="3317081"/>
            <a:ext cx="8861822" cy="15240"/>
          </a:xfrm>
          <a:prstGeom prst="roundRect">
            <a:avLst>
              <a:gd name="adj" fmla="val 223256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424" y="3360658"/>
            <a:ext cx="3228022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892" y="3814762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95261" y="35874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기술 조합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5895261" y="4077891"/>
            <a:ext cx="52708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Flutter + AR로 구성된 기술 조합은 실제 상용화에도 근접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223256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3418" y="4724281"/>
            <a:ext cx="484203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4892" y="5178385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702266" y="49510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사용자 니즈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6702266" y="5441513"/>
            <a:ext cx="462105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가구 구매 결정 전 시각화에 대한 사용자 </a:t>
            </a: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니즈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ko-KR" alt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증가</a:t>
            </a:r>
            <a:endParaRPr lang="en-US" sz="1750" dirty="0"/>
          </a:p>
        </p:txBody>
      </p:sp>
      <p:sp>
        <p:nvSpPr>
          <p:cNvPr id="17" name="Shape 9"/>
          <p:cNvSpPr/>
          <p:nvPr/>
        </p:nvSpPr>
        <p:spPr>
          <a:xfrm>
            <a:off x="6532126" y="6044327"/>
            <a:ext cx="7247811" cy="15240"/>
          </a:xfrm>
          <a:prstGeom prst="roundRect">
            <a:avLst>
              <a:gd name="adj" fmla="val 223256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294" y="6087904"/>
            <a:ext cx="6456164" cy="1306949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892" y="2640639"/>
            <a:ext cx="318968" cy="398621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509272" y="63147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 </a:t>
            </a:r>
            <a:r>
              <a:rPr lang="ko-KR" alt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경험의 한계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 11"/>
          <p:cNvSpPr/>
          <p:nvPr/>
        </p:nvSpPr>
        <p:spPr>
          <a:xfrm>
            <a:off x="7509272" y="6805136"/>
            <a:ext cx="57429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기존 앱들은 실제 방에 가구를 배치해보는 몰입형 경험 부족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Text 0">
            <a:extLst>
              <a:ext uri="{FF2B5EF4-FFF2-40B4-BE49-F238E27FC236}">
                <a16:creationId xmlns:a16="http://schemas.microsoft.com/office/drawing/2014/main" id="{8568A167-DA3B-E244-600A-633E081B9FE5}"/>
              </a:ext>
            </a:extLst>
          </p:cNvPr>
          <p:cNvSpPr/>
          <p:nvPr/>
        </p:nvSpPr>
        <p:spPr>
          <a:xfrm>
            <a:off x="7937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주제 선정 이유</a:t>
            </a:r>
            <a:endParaRPr lang="en-US" sz="4450" dirty="0"/>
          </a:p>
        </p:txBody>
      </p:sp>
      <p:pic>
        <p:nvPicPr>
          <p:cNvPr id="24" name="Image 1" descr="preencoded.png">
            <a:extLst>
              <a:ext uri="{FF2B5EF4-FFF2-40B4-BE49-F238E27FC236}">
                <a16:creationId xmlns:a16="http://schemas.microsoft.com/office/drawing/2014/main" id="{6ED668EE-1305-FF6B-E64D-CDAE697282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4892" y="6542067"/>
            <a:ext cx="318968" cy="3986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목표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685092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1020604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가상 배치 앱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사용자가 자신의 방에 가구를 가상 배치해볼 수 있는 앱 제공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218855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1020604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직관적 상호작용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06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가구의 위치, 회전, 크기 조정 등 직관적인 상호작용 구현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526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/>
          <p:cNvSpPr/>
          <p:nvPr/>
        </p:nvSpPr>
        <p:spPr>
          <a:xfrm>
            <a:off x="10206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크로스 플랫폼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iOS, Android 모두 지원하는 크로스 플랫폼 앱 개발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286381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1"/>
          <p:cNvSpPr/>
          <p:nvPr/>
        </p:nvSpPr>
        <p:spPr>
          <a:xfrm>
            <a:off x="1020604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몰입감 강화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20604" y="70036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실제 상품 기반의 3D 가구 모델을 활용하여 몰입감 강화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129179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2922968"/>
            <a:ext cx="26822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바닥 인식 및 배치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93790" y="3413387"/>
            <a:ext cx="268224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AR로 바닥을 인식하고 3D 가구를 배치합니다.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202" y="4966470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315202" y="5760259"/>
            <a:ext cx="26823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가구 조작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5315202" y="6250678"/>
            <a:ext cx="26823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가구 회전, 크기 조절, 위치 이동 기능을 제공합니다.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202" y="2129179"/>
            <a:ext cx="566976" cy="56697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315202" y="2922968"/>
            <a:ext cx="26823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캡처 및 저장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5315202" y="3413387"/>
            <a:ext cx="26823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배치 결과를 캡처하고 저장할 수 있습니다.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966470"/>
            <a:ext cx="566976" cy="566976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93790" y="5760259"/>
            <a:ext cx="26823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가구 탐색</a:t>
            </a:r>
            <a:endParaRPr lang="en-US" sz="2200" dirty="0"/>
          </a:p>
        </p:txBody>
      </p:sp>
      <p:sp>
        <p:nvSpPr>
          <p:cNvPr id="16" name="Text 9"/>
          <p:cNvSpPr/>
          <p:nvPr/>
        </p:nvSpPr>
        <p:spPr>
          <a:xfrm>
            <a:off x="793790" y="6250678"/>
            <a:ext cx="26823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가구 리스트 탐색 및 정보 확인이 가능합니다.</a:t>
            </a:r>
            <a:endParaRPr lang="en-US" sz="1750" dirty="0"/>
          </a:p>
        </p:txBody>
      </p:sp>
      <p:sp>
        <p:nvSpPr>
          <p:cNvPr id="17" name="Text 0">
            <a:extLst>
              <a:ext uri="{FF2B5EF4-FFF2-40B4-BE49-F238E27FC236}">
                <a16:creationId xmlns:a16="http://schemas.microsoft.com/office/drawing/2014/main" id="{290EFD04-15D4-C688-B0DD-44D29D3694BC}"/>
              </a:ext>
            </a:extLst>
          </p:cNvPr>
          <p:cNvSpPr/>
          <p:nvPr/>
        </p:nvSpPr>
        <p:spPr>
          <a:xfrm>
            <a:off x="7937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핵심 기능</a:t>
            </a:r>
            <a:endParaRPr lang="en-US" sz="4450" dirty="0"/>
          </a:p>
        </p:txBody>
      </p:sp>
      <p:pic>
        <p:nvPicPr>
          <p:cNvPr id="19" name="그림 18" descr="휴대 전화, 정보기기, 스크린샷, 휴대용 통신 장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B31E0FA-F7A2-87DA-5EBB-D8B4DDB040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5018" y="0"/>
            <a:ext cx="5475382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93790" y="2334478"/>
            <a:ext cx="7556421" cy="3394293"/>
          </a:xfrm>
          <a:prstGeom prst="roundRect">
            <a:avLst>
              <a:gd name="adj" fmla="val 85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816650" y="2352506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1028224" y="2485806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개발 언어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164376" y="2485806"/>
            <a:ext cx="395140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Dart (Flutter)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1410" y="2992417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/>
          <p:nvPr/>
        </p:nvSpPr>
        <p:spPr>
          <a:xfrm>
            <a:off x="1028224" y="3136125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플랫폼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164376" y="3136125"/>
            <a:ext cx="395140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Android, iOS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3642736"/>
            <a:ext cx="7541181" cy="67072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/>
          <p:nvPr/>
        </p:nvSpPr>
        <p:spPr>
          <a:xfrm>
            <a:off x="1028224" y="3786445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 기술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164376" y="3786445"/>
            <a:ext cx="395140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ARCore (Android), ARKit (iOS), flutter_ar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01410" y="4348142"/>
            <a:ext cx="7541181" cy="73894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2"/>
          <p:cNvSpPr/>
          <p:nvPr/>
        </p:nvSpPr>
        <p:spPr>
          <a:xfrm>
            <a:off x="1028224" y="450220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3D 모델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4164376" y="4502207"/>
            <a:ext cx="395140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glTF, USDZ 형식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809030" y="5162570"/>
            <a:ext cx="7541181" cy="56620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5"/>
          <p:cNvSpPr/>
          <p:nvPr/>
        </p:nvSpPr>
        <p:spPr>
          <a:xfrm>
            <a:off x="1028224" y="5207614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디자인 도구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4164376" y="5207616"/>
            <a:ext cx="395140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Figma (UI 설계), Blender (모델 수정)</a:t>
            </a:r>
            <a:endParaRPr lang="en-US" sz="1750" dirty="0"/>
          </a:p>
        </p:txBody>
      </p:sp>
      <p:sp>
        <p:nvSpPr>
          <p:cNvPr id="20" name="Text 0">
            <a:extLst>
              <a:ext uri="{FF2B5EF4-FFF2-40B4-BE49-F238E27FC236}">
                <a16:creationId xmlns:a16="http://schemas.microsoft.com/office/drawing/2014/main" id="{613F9AAB-D3A1-6AE9-B7A7-838EBDD4ADCC}"/>
              </a:ext>
            </a:extLst>
          </p:cNvPr>
          <p:cNvSpPr/>
          <p:nvPr/>
        </p:nvSpPr>
        <p:spPr>
          <a:xfrm>
            <a:off x="7937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기술 스택</a:t>
            </a:r>
            <a:endParaRPr lang="en-US" sz="44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"/>
          <p:cNvSpPr/>
          <p:nvPr/>
        </p:nvSpPr>
        <p:spPr>
          <a:xfrm>
            <a:off x="7303770" y="1993166"/>
            <a:ext cx="22860" cy="4945618"/>
          </a:xfrm>
          <a:prstGeom prst="roundRect">
            <a:avLst>
              <a:gd name="adj" fmla="val 131464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3"/>
          <p:cNvSpPr/>
          <p:nvPr/>
        </p:nvSpPr>
        <p:spPr>
          <a:xfrm>
            <a:off x="6511647" y="2207121"/>
            <a:ext cx="601028" cy="22860"/>
          </a:xfrm>
          <a:prstGeom prst="roundRect">
            <a:avLst>
              <a:gd name="adj" fmla="val 131464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Shape 4"/>
          <p:cNvSpPr/>
          <p:nvPr/>
        </p:nvSpPr>
        <p:spPr>
          <a:xfrm>
            <a:off x="7089815" y="1993166"/>
            <a:ext cx="450771" cy="450771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943" y="2030730"/>
            <a:ext cx="300514" cy="37564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09167" y="2061984"/>
            <a:ext cx="2504361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1-2주차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701159" y="2495014"/>
            <a:ext cx="5612368" cy="641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주제 선정, 시장 분석, 요구사항 수집, 와이어프레임 작성, 기술 구조 설계</a:t>
            </a:r>
            <a:endParaRPr lang="en-US" sz="1550" dirty="0"/>
          </a:p>
        </p:txBody>
      </p:sp>
      <p:sp>
        <p:nvSpPr>
          <p:cNvPr id="11" name="Shape 7"/>
          <p:cNvSpPr/>
          <p:nvPr/>
        </p:nvSpPr>
        <p:spPr>
          <a:xfrm>
            <a:off x="7517725" y="3409057"/>
            <a:ext cx="601028" cy="22860"/>
          </a:xfrm>
          <a:prstGeom prst="roundRect">
            <a:avLst>
              <a:gd name="adj" fmla="val 131464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Shape 8"/>
          <p:cNvSpPr/>
          <p:nvPr/>
        </p:nvSpPr>
        <p:spPr>
          <a:xfrm>
            <a:off x="7089815" y="3195102"/>
            <a:ext cx="450771" cy="450771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943" y="3232666"/>
            <a:ext cx="300514" cy="37564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316873" y="3263920"/>
            <a:ext cx="2504361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3-4주차</a:t>
            </a:r>
            <a:endParaRPr lang="en-US" sz="1950" dirty="0"/>
          </a:p>
        </p:txBody>
      </p:sp>
      <p:sp>
        <p:nvSpPr>
          <p:cNvPr id="15" name="Text 10"/>
          <p:cNvSpPr/>
          <p:nvPr/>
        </p:nvSpPr>
        <p:spPr>
          <a:xfrm>
            <a:off x="8316873" y="3696950"/>
            <a:ext cx="5612368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 기능 연동 (ARKit/ARCore), 3D 모델 로드 및 상호작용 구현</a:t>
            </a:r>
            <a:endParaRPr lang="en-US" sz="1550" dirty="0"/>
          </a:p>
        </p:txBody>
      </p:sp>
      <p:sp>
        <p:nvSpPr>
          <p:cNvPr id="16" name="Shape 11"/>
          <p:cNvSpPr/>
          <p:nvPr/>
        </p:nvSpPr>
        <p:spPr>
          <a:xfrm>
            <a:off x="6511647" y="4445139"/>
            <a:ext cx="601028" cy="22860"/>
          </a:xfrm>
          <a:prstGeom prst="roundRect">
            <a:avLst>
              <a:gd name="adj" fmla="val 131464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Shape 12"/>
          <p:cNvSpPr/>
          <p:nvPr/>
        </p:nvSpPr>
        <p:spPr>
          <a:xfrm>
            <a:off x="7089815" y="4231184"/>
            <a:ext cx="450771" cy="450771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943" y="4268748"/>
            <a:ext cx="300514" cy="375642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809167" y="4300002"/>
            <a:ext cx="2504361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5-6주차</a:t>
            </a:r>
            <a:endParaRPr lang="en-US" sz="1950" dirty="0"/>
          </a:p>
        </p:txBody>
      </p:sp>
      <p:sp>
        <p:nvSpPr>
          <p:cNvPr id="20" name="Text 14"/>
          <p:cNvSpPr/>
          <p:nvPr/>
        </p:nvSpPr>
        <p:spPr>
          <a:xfrm>
            <a:off x="701159" y="4733032"/>
            <a:ext cx="5612368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UI/UX 개발, 화면 간 구조 정리, 기능 통합, 모델 배치 정밀화</a:t>
            </a:r>
            <a:endParaRPr lang="en-US" sz="1550" dirty="0"/>
          </a:p>
        </p:txBody>
      </p:sp>
      <p:sp>
        <p:nvSpPr>
          <p:cNvPr id="21" name="Shape 15"/>
          <p:cNvSpPr/>
          <p:nvPr/>
        </p:nvSpPr>
        <p:spPr>
          <a:xfrm>
            <a:off x="7517725" y="5481221"/>
            <a:ext cx="601028" cy="22860"/>
          </a:xfrm>
          <a:prstGeom prst="roundRect">
            <a:avLst>
              <a:gd name="adj" fmla="val 131464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" name="Shape 16"/>
          <p:cNvSpPr/>
          <p:nvPr/>
        </p:nvSpPr>
        <p:spPr>
          <a:xfrm>
            <a:off x="7089815" y="5267265"/>
            <a:ext cx="450771" cy="450771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943" y="5304830"/>
            <a:ext cx="300514" cy="375642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8316873" y="5336084"/>
            <a:ext cx="2504361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7-8주차</a:t>
            </a:r>
            <a:endParaRPr lang="en-US" sz="1950" dirty="0"/>
          </a:p>
        </p:txBody>
      </p:sp>
      <p:sp>
        <p:nvSpPr>
          <p:cNvPr id="25" name="Text 18"/>
          <p:cNvSpPr/>
          <p:nvPr/>
        </p:nvSpPr>
        <p:spPr>
          <a:xfrm>
            <a:off x="8316873" y="5769114"/>
            <a:ext cx="5612368" cy="641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테스트, 버그 수정, 최적화, 포트폴리오 정리, 문서화 및 발표 자료 작성</a:t>
            </a:r>
            <a:endParaRPr lang="en-US" sz="1550" dirty="0"/>
          </a:p>
        </p:txBody>
      </p:sp>
      <p:sp>
        <p:nvSpPr>
          <p:cNvPr id="26" name="Text 0">
            <a:extLst>
              <a:ext uri="{FF2B5EF4-FFF2-40B4-BE49-F238E27FC236}">
                <a16:creationId xmlns:a16="http://schemas.microsoft.com/office/drawing/2014/main" id="{66DD9DF6-F625-0896-4393-7929635180B0}"/>
              </a:ext>
            </a:extLst>
          </p:cNvPr>
          <p:cNvSpPr/>
          <p:nvPr/>
        </p:nvSpPr>
        <p:spPr>
          <a:xfrm>
            <a:off x="7937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개발 일정</a:t>
            </a:r>
            <a:endParaRPr lang="en-US" sz="44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2000477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ko-KR" alt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현실감 있는 경험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937011" y="3533418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디자인 실패를 줄이고 만족도 있는 경험 제공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74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952" y="31765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0081011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UX 설계 역량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0081011" y="3533418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사용자 중심 AR UX 설계 역량 증명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874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5825" y="3565088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081011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상품 연계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081011" y="5985986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실제 상품 데이터와 연계 가능성 보유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5874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7324" y="57909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2000477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ko-KR" alt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멀티 플랫폼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937011" y="5985986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ko-KR" altLang="en-US" sz="17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멀티 플랫폼으로 언제 어디서나 사용 가능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5874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1451" y="5402461"/>
            <a:ext cx="339328" cy="424220"/>
          </a:xfrm>
          <a:prstGeom prst="rect">
            <a:avLst/>
          </a:prstGeom>
        </p:spPr>
      </p:pic>
      <p:sp>
        <p:nvSpPr>
          <p:cNvPr id="19" name="Text 0">
            <a:extLst>
              <a:ext uri="{FF2B5EF4-FFF2-40B4-BE49-F238E27FC236}">
                <a16:creationId xmlns:a16="http://schemas.microsoft.com/office/drawing/2014/main" id="{65CCF399-7ABE-7E5C-6EF8-2A1F94008D67}"/>
              </a:ext>
            </a:extLst>
          </p:cNvPr>
          <p:cNvSpPr/>
          <p:nvPr/>
        </p:nvSpPr>
        <p:spPr>
          <a:xfrm>
            <a:off x="7937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기대 효과</a:t>
            </a:r>
            <a:endParaRPr lang="en-US" sz="44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68C7A-EB9B-B336-A745-2DFF36999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7187025-80E6-1235-A371-D4BDAED4A6DA}"/>
              </a:ext>
            </a:extLst>
          </p:cNvPr>
          <p:cNvSpPr/>
          <p:nvPr/>
        </p:nvSpPr>
        <p:spPr>
          <a:xfrm>
            <a:off x="4479905" y="340602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감사합니다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73530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328</Words>
  <Application>Microsoft Office PowerPoint</Application>
  <PresentationFormat>사용자 지정</PresentationFormat>
  <Paragraphs>67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Roboto</vt:lpstr>
      <vt:lpstr>Roboto Slab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gyusun you</cp:lastModifiedBy>
  <cp:revision>2</cp:revision>
  <dcterms:created xsi:type="dcterms:W3CDTF">2025-05-18T12:28:32Z</dcterms:created>
  <dcterms:modified xsi:type="dcterms:W3CDTF">2025-05-18T13:20:03Z</dcterms:modified>
</cp:coreProperties>
</file>