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7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2DF4-18BE-4AC2-9038-F6CCEF4F55F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3A4E-40BD-4ECA-9B31-8CB15439C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Demographic changes in the USA.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Demographic Dashboard project aimed to offer a comprehensive overview of demographic data for each US state.</a:t>
            </a:r>
          </a:p>
          <a:p>
            <a:r>
              <a:rPr lang="en-US" dirty="0"/>
              <a:t>Utilized Python modules including 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and </a:t>
            </a:r>
            <a:r>
              <a:rPr lang="en-US" dirty="0" err="1"/>
              <a:t>Streamlit</a:t>
            </a:r>
            <a:r>
              <a:rPr lang="en-US" dirty="0"/>
              <a:t> to create an interactive application.</a:t>
            </a:r>
          </a:p>
          <a:p>
            <a:r>
              <a:rPr lang="en-US" dirty="0"/>
              <a:t>The goal was to visualize demographic parameters such as population distribution, unemployment rates, income levels, and racial demographics.</a:t>
            </a:r>
          </a:p>
        </p:txBody>
      </p:sp>
    </p:spTree>
    <p:extLst>
      <p:ext uri="{BB962C8B-B14F-4D97-AF65-F5344CB8AC3E}">
        <p14:creationId xmlns:p14="http://schemas.microsoft.com/office/powerpoint/2010/main" val="28153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 Loading and Preprocessing:</a:t>
            </a:r>
            <a:endParaRPr lang="en-US" dirty="0"/>
          </a:p>
          <a:p>
            <a:pPr lvl="1"/>
            <a:r>
              <a:rPr lang="en-US" dirty="0"/>
              <a:t>Utilized Pandas for loading and preprocessing the demographic dataset.</a:t>
            </a:r>
          </a:p>
          <a:p>
            <a:pPr lvl="1"/>
            <a:r>
              <a:rPr lang="en-US" dirty="0"/>
              <a:t>Addressed missing values and aggregated data by state for in-depth analysis.</a:t>
            </a:r>
          </a:p>
          <a:p>
            <a:r>
              <a:rPr lang="en-US" b="1" dirty="0"/>
              <a:t>Visualization Techniques:</a:t>
            </a:r>
            <a:endParaRPr lang="en-US" dirty="0"/>
          </a:p>
          <a:p>
            <a:pPr lvl="1"/>
            <a:r>
              <a:rPr lang="en-US" dirty="0"/>
              <a:t>Leveraged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r>
              <a:rPr lang="en-US" dirty="0"/>
              <a:t> for visualizing demographic data.</a:t>
            </a:r>
          </a:p>
          <a:p>
            <a:pPr lvl="1"/>
            <a:r>
              <a:rPr lang="en-US" dirty="0"/>
              <a:t>Employed histograms, correlation </a:t>
            </a:r>
            <a:r>
              <a:rPr lang="en-US" dirty="0" err="1"/>
              <a:t>heatmaps</a:t>
            </a:r>
            <a:r>
              <a:rPr lang="en-US" dirty="0"/>
              <a:t>, and bar plots to represent various demographic parameters.</a:t>
            </a:r>
          </a:p>
          <a:p>
            <a:r>
              <a:rPr lang="en-US" b="1" dirty="0" err="1"/>
              <a:t>Streamlit</a:t>
            </a:r>
            <a:r>
              <a:rPr lang="en-US" b="1" dirty="0"/>
              <a:t> for Interactive Web Application:</a:t>
            </a:r>
            <a:endParaRPr lang="en-US" dirty="0"/>
          </a:p>
          <a:p>
            <a:pPr lvl="1"/>
            <a:r>
              <a:rPr lang="en-US" dirty="0"/>
              <a:t>Utilized </a:t>
            </a:r>
            <a:r>
              <a:rPr lang="en-US" dirty="0" err="1"/>
              <a:t>Streamlit</a:t>
            </a:r>
            <a:r>
              <a:rPr lang="en-US" dirty="0"/>
              <a:t> to convert analysis into a browser-based interactive web application.</a:t>
            </a:r>
          </a:p>
          <a:p>
            <a:pPr lvl="1"/>
            <a:r>
              <a:rPr lang="en-US" dirty="0"/>
              <a:t>Offered user-friendly interface for exploring demographic data with ease</a:t>
            </a:r>
            <a:r>
              <a:rPr lang="en-US" dirty="0" smtClean="0"/>
              <a:t>.</a:t>
            </a:r>
          </a:p>
          <a:p>
            <a:r>
              <a:rPr lang="en-US" b="1" dirty="0"/>
              <a:t>Statistical Analysis:</a:t>
            </a:r>
            <a:endParaRPr lang="en-US" dirty="0"/>
          </a:p>
          <a:p>
            <a:pPr lvl="1"/>
            <a:r>
              <a:rPr lang="en-US" dirty="0"/>
              <a:t>Employed statistical approaches such as averaging and aggregation for obtaining insights.</a:t>
            </a:r>
          </a:p>
          <a:p>
            <a:pPr lvl="1"/>
            <a:r>
              <a:rPr lang="en-US" dirty="0"/>
              <a:t>Calculated average income level and unemployment rate for each state.</a:t>
            </a:r>
          </a:p>
          <a:p>
            <a:r>
              <a:rPr lang="en-US" b="1" dirty="0"/>
              <a:t>Modularization and Code Organization:</a:t>
            </a:r>
            <a:endParaRPr lang="en-US" dirty="0"/>
          </a:p>
          <a:p>
            <a:pPr lvl="1"/>
            <a:r>
              <a:rPr lang="en-US" dirty="0"/>
              <a:t>Divided code into functions for readability and modularity.</a:t>
            </a:r>
          </a:p>
          <a:p>
            <a:pPr lvl="1"/>
            <a:r>
              <a:rPr lang="en-US" dirty="0"/>
              <a:t>Implemented </a:t>
            </a:r>
            <a:r>
              <a:rPr lang="en-US" dirty="0" err="1"/>
              <a:t>Git</a:t>
            </a:r>
            <a:r>
              <a:rPr lang="en-US" dirty="0"/>
              <a:t> version control and thorough documentation for effective collaboration and understanding.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Findings:</a:t>
            </a:r>
            <a:endParaRPr lang="en-US" dirty="0"/>
          </a:p>
          <a:p>
            <a:pPr lvl="1"/>
            <a:r>
              <a:rPr lang="en-US" dirty="0"/>
              <a:t>California stands out as home to sizable Hispanic, Asian, and Native American populations.</a:t>
            </a:r>
          </a:p>
          <a:p>
            <a:pPr lvl="1"/>
            <a:r>
              <a:rPr lang="en-US" dirty="0"/>
              <a:t>Comparison with states like Idaho, Maine, Hawaii, and Alaska reveals distinct demographic dynamics and migration patterns.</a:t>
            </a:r>
          </a:p>
          <a:p>
            <a:r>
              <a:rPr lang="en-US" b="1" dirty="0"/>
              <a:t>Policy Implications:</a:t>
            </a:r>
            <a:endParaRPr lang="en-US" dirty="0"/>
          </a:p>
          <a:p>
            <a:pPr lvl="1"/>
            <a:r>
              <a:rPr lang="en-US" dirty="0"/>
              <a:t>Understanding demographic distributions is crucial for developing inclusive policies tailored to specific community needs.</a:t>
            </a:r>
          </a:p>
          <a:p>
            <a:r>
              <a:rPr lang="en-US" b="1" dirty="0"/>
              <a:t>Conclusion:</a:t>
            </a:r>
            <a:endParaRPr lang="en-US" dirty="0"/>
          </a:p>
          <a:p>
            <a:pPr lvl="1"/>
            <a:r>
              <a:rPr lang="en-US" dirty="0"/>
              <a:t>Embracing diversity and acknowledging demographic variations can lead to more just and prosperous societies.</a:t>
            </a:r>
          </a:p>
        </p:txBody>
      </p:sp>
    </p:spTree>
    <p:extLst>
      <p:ext uri="{BB962C8B-B14F-4D97-AF65-F5344CB8AC3E}">
        <p14:creationId xmlns:p14="http://schemas.microsoft.com/office/powerpoint/2010/main" val="296906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plans.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Potential Expansions:</a:t>
            </a:r>
            <a:endParaRPr lang="en-US" dirty="0"/>
          </a:p>
          <a:p>
            <a:pPr lvl="1"/>
            <a:r>
              <a:rPr lang="en-US" dirty="0"/>
              <a:t>Exploration of predictive modeling approaches to enhance analytical capabilities.</a:t>
            </a:r>
          </a:p>
          <a:p>
            <a:pPr lvl="1"/>
            <a:r>
              <a:rPr lang="en-US" dirty="0"/>
              <a:t>Further investigation of demographic patterns using additional data sources such as census and health information.</a:t>
            </a:r>
          </a:p>
          <a:p>
            <a:r>
              <a:rPr lang="en-US" b="1" dirty="0"/>
              <a:t>Optimization of </a:t>
            </a:r>
            <a:r>
              <a:rPr lang="en-US" b="1" dirty="0" err="1"/>
              <a:t>Streamlit</a:t>
            </a:r>
            <a:r>
              <a:rPr lang="en-US" b="1" dirty="0"/>
              <a:t> Application:</a:t>
            </a:r>
            <a:endParaRPr lang="en-US" dirty="0"/>
          </a:p>
          <a:p>
            <a:pPr lvl="1"/>
            <a:r>
              <a:rPr lang="en-US" dirty="0"/>
              <a:t>Continual refinement and optimization of the </a:t>
            </a:r>
            <a:r>
              <a:rPr lang="en-US" dirty="0" err="1"/>
              <a:t>Streamlit</a:t>
            </a:r>
            <a:r>
              <a:rPr lang="en-US" dirty="0"/>
              <a:t> application to improve user-friendliness and accessibility.</a:t>
            </a:r>
          </a:p>
          <a:p>
            <a:r>
              <a:rPr lang="en-US" b="1" dirty="0"/>
              <a:t>Future Development:</a:t>
            </a:r>
            <a:endParaRPr lang="en-US" dirty="0"/>
          </a:p>
          <a:p>
            <a:pPr lvl="1"/>
            <a:r>
              <a:rPr lang="en-US" dirty="0"/>
              <a:t>Opportunities for extending the project beyond descriptive analytics to incorporate predictive modeling and broader data analysis techniques.</a:t>
            </a:r>
          </a:p>
        </p:txBody>
      </p:sp>
    </p:spTree>
    <p:extLst>
      <p:ext uri="{BB962C8B-B14F-4D97-AF65-F5344CB8AC3E}">
        <p14:creationId xmlns:p14="http://schemas.microsoft.com/office/powerpoint/2010/main" val="160992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Project Effectiveness:</a:t>
            </a:r>
            <a:endParaRPr lang="en-US" dirty="0"/>
          </a:p>
          <a:p>
            <a:pPr lvl="1"/>
            <a:r>
              <a:rPr lang="en-US" dirty="0"/>
              <a:t>The interactive application developed as part of the Demographic Dashboard project effectively provided a comprehensive summary of demographic information for each US state.</a:t>
            </a:r>
          </a:p>
          <a:p>
            <a:r>
              <a:rPr lang="en-US" b="1" dirty="0"/>
              <a:t>Policy Implications:</a:t>
            </a:r>
            <a:endParaRPr lang="en-US" dirty="0"/>
          </a:p>
          <a:p>
            <a:pPr lvl="1"/>
            <a:r>
              <a:rPr lang="en-US" dirty="0"/>
              <a:t>Understanding demographic distributions is crucial for well-informed policy-making and addressing the specific needs of diverse communities across the US.</a:t>
            </a:r>
          </a:p>
          <a:p>
            <a:r>
              <a:rPr lang="en-US" b="1" dirty="0"/>
              <a:t>Future Directions:</a:t>
            </a:r>
            <a:endParaRPr lang="en-US" dirty="0"/>
          </a:p>
          <a:p>
            <a:pPr lvl="1"/>
            <a:r>
              <a:rPr lang="en-US" dirty="0"/>
              <a:t>Potential areas for future development include predictive modeling, incorporation of additional data sources, and ongoing optimization of the application for wider accessibility.</a:t>
            </a:r>
          </a:p>
          <a:p>
            <a:r>
              <a:rPr lang="en-US" b="1" dirty="0"/>
              <a:t>Closing Statement:</a:t>
            </a:r>
            <a:endParaRPr lang="en-US" dirty="0"/>
          </a:p>
          <a:p>
            <a:pPr lvl="1"/>
            <a:r>
              <a:rPr lang="en-US" dirty="0"/>
              <a:t>By leveraging Python libraries and systematic methodologies, the project laid the foundation for informed decision-making and inclusive policy development in response to demographic trends.</a:t>
            </a:r>
          </a:p>
        </p:txBody>
      </p:sp>
    </p:spTree>
    <p:extLst>
      <p:ext uri="{BB962C8B-B14F-4D97-AF65-F5344CB8AC3E}">
        <p14:creationId xmlns:p14="http://schemas.microsoft.com/office/powerpoint/2010/main" val="172187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Demographic changes in the USA.</vt:lpstr>
      <vt:lpstr>Introduction.</vt:lpstr>
      <vt:lpstr>Methodology.</vt:lpstr>
      <vt:lpstr>Results.</vt:lpstr>
      <vt:lpstr>Future plans.</vt:lpstr>
      <vt:lpstr>Conclusion.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changes in the USA.</dc:title>
  <dc:creator>GOAT</dc:creator>
  <cp:lastModifiedBy>GOAT</cp:lastModifiedBy>
  <cp:revision>1</cp:revision>
  <dcterms:created xsi:type="dcterms:W3CDTF">2024-05-11T00:18:39Z</dcterms:created>
  <dcterms:modified xsi:type="dcterms:W3CDTF">2024-05-11T00:19:30Z</dcterms:modified>
</cp:coreProperties>
</file>