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5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812343"/>
            <a:ext cx="9000000" cy="523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1916832"/>
            <a:ext cx="5328592" cy="3240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500" b="1" dirty="0" smtClean="0">
                <a:ln w="28575">
                  <a:noFill/>
                </a:ln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首頁</a:t>
            </a:r>
            <a:r>
              <a:rPr lang="en-US" altLang="zh-TW" sz="2500" b="1" dirty="0" smtClean="0">
                <a:ln w="28575">
                  <a:noFill/>
                </a:ln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Banner</a:t>
            </a:r>
            <a:r>
              <a:rPr lang="zh-TW" altLang="en-US" sz="2500" b="1" dirty="0" smtClean="0">
                <a:ln w="28575">
                  <a:noFill/>
                </a:ln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縮圖大小</a:t>
            </a:r>
            <a:r>
              <a:rPr lang="en-US" altLang="zh-TW" sz="2500" b="1" dirty="0" smtClean="0">
                <a:ln w="28575">
                  <a:noFill/>
                </a:ln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1000*600</a:t>
            </a:r>
            <a:endParaRPr lang="zh-TW" altLang="en-US" sz="2500" b="1" dirty="0">
              <a:ln w="28575">
                <a:noFill/>
              </a:ln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41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317154"/>
            <a:ext cx="9000000" cy="622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23728" y="2202918"/>
            <a:ext cx="3888432" cy="2452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500" b="1" dirty="0" smtClean="0">
                <a:ln w="28575">
                  <a:noFill/>
                </a:ln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新聞主圖縮圖大小限寬</a:t>
            </a:r>
            <a:r>
              <a:rPr lang="en-US" altLang="zh-TW" sz="2500" b="1" dirty="0" smtClean="0">
                <a:ln w="28575">
                  <a:noFill/>
                </a:ln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700</a:t>
            </a:r>
            <a:endParaRPr lang="zh-TW" altLang="en-US" sz="2500" b="1" dirty="0">
              <a:ln w="28575">
                <a:noFill/>
              </a:ln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4168" y="2212109"/>
            <a:ext cx="864096" cy="56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縮圖大小限寬</a:t>
            </a:r>
            <a:r>
              <a:rPr lang="en-US" altLang="zh-TW" sz="12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150</a:t>
            </a:r>
            <a:endParaRPr lang="zh-TW" altLang="en-US" sz="1200" b="1" dirty="0">
              <a:ln w="28575">
                <a:noFill/>
              </a:ln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39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55"/>
          <a:stretch/>
        </p:blipFill>
        <p:spPr bwMode="auto">
          <a:xfrm>
            <a:off x="72000" y="944418"/>
            <a:ext cx="9000000" cy="496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707904" y="2780928"/>
            <a:ext cx="3312368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大分類縮圖大小</a:t>
            </a:r>
            <a:r>
              <a:rPr lang="en-US" altLang="zh-TW" sz="20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620*140</a:t>
            </a:r>
            <a:endParaRPr lang="zh-TW" altLang="en-US" sz="2000" b="1" dirty="0">
              <a:ln w="28575">
                <a:noFill/>
              </a:ln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93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49"/>
          <a:stretch/>
        </p:blipFill>
        <p:spPr bwMode="auto">
          <a:xfrm>
            <a:off x="72000" y="1110673"/>
            <a:ext cx="9000000" cy="463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707904" y="4437112"/>
            <a:ext cx="158417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小</a:t>
            </a:r>
            <a:r>
              <a:rPr lang="zh-TW" altLang="en-US" sz="1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分類縮圖大小</a:t>
            </a:r>
            <a:r>
              <a:rPr lang="en-US" altLang="zh-TW" sz="1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300*140</a:t>
            </a:r>
            <a:endParaRPr lang="zh-TW" altLang="en-US" sz="1500" b="1" dirty="0">
              <a:ln w="28575">
                <a:noFill/>
              </a:ln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01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5"/>
          <a:stretch/>
        </p:blipFill>
        <p:spPr bwMode="auto">
          <a:xfrm>
            <a:off x="72000" y="815109"/>
            <a:ext cx="9000000" cy="522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707904" y="4149080"/>
            <a:ext cx="3312368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商品中圖</a:t>
            </a:r>
            <a:r>
              <a:rPr lang="en-US" altLang="zh-TW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140*140</a:t>
            </a:r>
            <a:endParaRPr lang="zh-TW" altLang="en-US" sz="2500" b="1" dirty="0">
              <a:ln w="28575">
                <a:noFill/>
              </a:ln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601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87"/>
          <a:stretch/>
        </p:blipFill>
        <p:spPr bwMode="auto">
          <a:xfrm>
            <a:off x="72000" y="325583"/>
            <a:ext cx="9000000" cy="620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707904" y="1844824"/>
            <a:ext cx="1728192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商品</a:t>
            </a:r>
            <a:r>
              <a:rPr lang="zh-TW" altLang="en-US" sz="2500" b="1" dirty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330*330</a:t>
            </a:r>
            <a:endParaRPr lang="zh-TW" altLang="en-US" sz="2500" b="1" dirty="0">
              <a:ln w="28575">
                <a:noFill/>
              </a:ln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2564904"/>
            <a:ext cx="172819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商品小圖</a:t>
            </a:r>
            <a:r>
              <a:rPr lang="en-US" altLang="zh-TW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50*50</a:t>
            </a:r>
            <a:endParaRPr lang="zh-TW" altLang="en-US" sz="2500" b="1" dirty="0">
              <a:ln w="28575">
                <a:noFill/>
              </a:ln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9753" y="3429000"/>
            <a:ext cx="172819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商品樣式圖</a:t>
            </a:r>
            <a:r>
              <a:rPr lang="en-US" altLang="zh-TW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30*30</a:t>
            </a:r>
            <a:endParaRPr lang="zh-TW" altLang="en-US" sz="2500" b="1" dirty="0">
              <a:ln w="28575">
                <a:noFill/>
              </a:ln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05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52"/>
          <a:stretch/>
        </p:blipFill>
        <p:spPr bwMode="auto">
          <a:xfrm>
            <a:off x="72000" y="861292"/>
            <a:ext cx="9000000" cy="513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095836" y="2297874"/>
            <a:ext cx="2952328" cy="3075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商品特大圖</a:t>
            </a:r>
            <a:r>
              <a:rPr lang="en-US" altLang="zh-TW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600*600</a:t>
            </a:r>
            <a:endParaRPr lang="zh-TW" altLang="en-US" sz="2500" b="1" dirty="0">
              <a:ln w="28575">
                <a:noFill/>
              </a:ln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32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2" b="5243"/>
          <a:stretch/>
        </p:blipFill>
        <p:spPr bwMode="auto">
          <a:xfrm>
            <a:off x="72000" y="138127"/>
            <a:ext cx="9000000" cy="658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707904" y="4941168"/>
            <a:ext cx="57606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商品樣式圖</a:t>
            </a:r>
            <a:r>
              <a:rPr lang="en-US" altLang="zh-TW" sz="2500" b="1" dirty="0" smtClean="0">
                <a:ln w="28575">
                  <a:noFill/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80*80</a:t>
            </a:r>
            <a:endParaRPr lang="zh-TW" altLang="en-US" sz="2500" b="1" dirty="0">
              <a:ln w="28575">
                <a:noFill/>
              </a:ln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8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</Words>
  <Application>Microsoft Office PowerPoint</Application>
  <PresentationFormat>如螢幕大小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xmimicx</cp:lastModifiedBy>
  <cp:revision>4</cp:revision>
  <dcterms:created xsi:type="dcterms:W3CDTF">2012-05-16T16:38:22Z</dcterms:created>
  <dcterms:modified xsi:type="dcterms:W3CDTF">2012-05-16T17:18:51Z</dcterms:modified>
</cp:coreProperties>
</file>