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83DA9-82B4-4629-B160-63DE34169097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5ED1-23F6-4363-A445-7D6942E944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5ED1-23F6-4363-A445-7D6942E9448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5ED1-23F6-4363-A445-7D6942E9448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5ED1-23F6-4363-A445-7D6942E9448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5ED1-23F6-4363-A445-7D6942E94483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29B4-D781-42F3-AEEB-AD64AA0870E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C43F-96D2-4A69-BFCF-88CB9AE0F88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0"/>
            <a:ext cx="723427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71480"/>
            <a:ext cx="764386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37154"/>
            <a:ext cx="7143800" cy="594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8643997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2533"/>
            <a:ext cx="8286808" cy="583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Affichage à l'écran (4:3)</PresentationFormat>
  <Paragraphs>4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1</cp:revision>
  <dcterms:created xsi:type="dcterms:W3CDTF">2019-01-06T14:46:29Z</dcterms:created>
  <dcterms:modified xsi:type="dcterms:W3CDTF">2019-01-06T14:50:35Z</dcterms:modified>
</cp:coreProperties>
</file>