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521397E-DC8A-47DC-8A40-11B9594F19A1}" type="doc">
      <dgm:prSet loTypeId="urn:microsoft.com/office/officeart/2005/8/layout/architecture" loCatId="hierarchy" qsTypeId="urn:microsoft.com/office/officeart/2005/8/quickstyle/simple3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93CD26A1-8842-454D-BA95-30AC4BBBEC9B}">
      <dgm:prSet/>
      <dgm:spPr/>
      <dgm:t>
        <a:bodyPr/>
        <a:lstStyle/>
        <a:p>
          <a:r>
            <a:rPr lang="en-US"/>
            <a:t>references</a:t>
          </a:r>
          <a:r>
            <a:rPr lang="en-US" b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1</a:t>
          </a:r>
        </a:p>
        <a:p>
          <a:r>
            <a:rPr lang="en-US" b="1" i="0"/>
            <a:t>The use of bidirectional Long Short-Term Memory networks (LSTMs) to learn fashion compatibility. The authors provide outfit recommendations by utilizing a collection of fashionable ensembles to determine the compatibility of various clothing pie.[1]</a:t>
          </a:r>
          <a:endParaRPr lang="en-US" dirty="0"/>
        </a:p>
      </dgm:t>
    </dgm:pt>
    <dgm:pt modelId="{E8C2C3F9-FF8C-47EC-8A88-AF2AB65CFD04}" type="parTrans" cxnId="{52A17698-A871-496B-B9D1-F2D9C648415D}">
      <dgm:prSet/>
      <dgm:spPr/>
      <dgm:t>
        <a:bodyPr/>
        <a:lstStyle/>
        <a:p>
          <a:endParaRPr lang="en-US"/>
        </a:p>
      </dgm:t>
    </dgm:pt>
    <dgm:pt modelId="{C4F23877-BFB0-4EE9-8831-008CBDFDD662}" type="sibTrans" cxnId="{52A17698-A871-496B-B9D1-F2D9C648415D}">
      <dgm:prSet/>
      <dgm:spPr/>
      <dgm:t>
        <a:bodyPr/>
        <a:lstStyle/>
        <a:p>
          <a:endParaRPr lang="en-US"/>
        </a:p>
      </dgm:t>
    </dgm:pt>
    <dgm:pt modelId="{52AEE1E5-7EA2-4F21-8AA6-EC663C6FD552}">
      <dgm:prSet/>
      <dgm:spPr/>
      <dgm:t>
        <a:bodyPr/>
        <a:lstStyle/>
        <a:p>
          <a:r>
            <a:rPr lang="en-US" dirty="0"/>
            <a:t>references</a:t>
          </a:r>
          <a:r>
            <a:rPr lang="en-US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2</a:t>
          </a:r>
        </a:p>
        <a:p>
          <a:r>
            <a:rPr lang="en-US" b="1" dirty="0"/>
            <a:t>Magic Closet, a customized fashion advice system. The algorithm extracts elements from clothing photographs using visual analysis, mixes these features with fashion expertise, and then generates recommendations for specific outfits.[2]</a:t>
          </a:r>
        </a:p>
      </dgm:t>
    </dgm:pt>
    <dgm:pt modelId="{18715027-96AD-4B83-B578-56C1855B6FA0}" type="sibTrans" cxnId="{0273D000-2F27-4890-84A7-C69B617929D0}">
      <dgm:prSet/>
      <dgm:spPr/>
      <dgm:t>
        <a:bodyPr/>
        <a:lstStyle/>
        <a:p>
          <a:endParaRPr lang="en-US"/>
        </a:p>
      </dgm:t>
    </dgm:pt>
    <dgm:pt modelId="{4AF5135A-4805-46AC-8C3F-1FF06C37D5BB}" type="parTrans" cxnId="{0273D000-2F27-4890-84A7-C69B617929D0}">
      <dgm:prSet/>
      <dgm:spPr/>
      <dgm:t>
        <a:bodyPr/>
        <a:lstStyle/>
        <a:p>
          <a:endParaRPr lang="en-US"/>
        </a:p>
      </dgm:t>
    </dgm:pt>
    <dgm:pt modelId="{15897AB3-AC59-42E8-8A8B-F894DD7AF9A1}">
      <dgm:prSet/>
      <dgm:spPr/>
      <dgm:t>
        <a:bodyPr/>
        <a:lstStyle/>
        <a:p>
          <a:r>
            <a:rPr lang="en-US" dirty="0"/>
            <a:t>references</a:t>
          </a:r>
          <a:r>
            <a:rPr lang="en-US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3</a:t>
          </a:r>
        </a:p>
        <a:p>
          <a:r>
            <a:rPr lang="en-US" b="1" dirty="0"/>
            <a:t>A way to use Generative Adversarial Networks (GANs) to generate new fashion designs. The authors train a GAN that can produce new garments that fit a specified style using a dataset of fashion photos.[3]</a:t>
          </a:r>
        </a:p>
      </dgm:t>
    </dgm:pt>
    <dgm:pt modelId="{40751285-0837-46D2-B079-DE3673120E07}" type="parTrans" cxnId="{C3AE4951-C7FA-4004-B06E-1B43502ED714}">
      <dgm:prSet/>
      <dgm:spPr/>
      <dgm:t>
        <a:bodyPr/>
        <a:lstStyle/>
        <a:p>
          <a:endParaRPr lang="en-US"/>
        </a:p>
      </dgm:t>
    </dgm:pt>
    <dgm:pt modelId="{886DC304-8250-4868-8AD8-A4DEF5CCAD09}" type="sibTrans" cxnId="{C3AE4951-C7FA-4004-B06E-1B43502ED714}">
      <dgm:prSet/>
      <dgm:spPr/>
      <dgm:t>
        <a:bodyPr/>
        <a:lstStyle/>
        <a:p>
          <a:endParaRPr lang="en-US"/>
        </a:p>
      </dgm:t>
    </dgm:pt>
    <dgm:pt modelId="{C1670821-0B83-4C47-A9E1-6DC0231A52C6}" type="pres">
      <dgm:prSet presAssocID="{C521397E-DC8A-47DC-8A40-11B9594F19A1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C7D2B38-89B6-4DE6-A458-2D2B414E3357}" type="pres">
      <dgm:prSet presAssocID="{93CD26A1-8842-454D-BA95-30AC4BBBEC9B}" presName="vertOne" presStyleCnt="0"/>
      <dgm:spPr/>
    </dgm:pt>
    <dgm:pt modelId="{EF6C30A0-5EF3-4083-AA3F-1B4FB95DD532}" type="pres">
      <dgm:prSet presAssocID="{93CD26A1-8842-454D-BA95-30AC4BBBEC9B}" presName="txOne" presStyleLbl="node0" presStyleIdx="0" presStyleCnt="3">
        <dgm:presLayoutVars>
          <dgm:chPref val="3"/>
        </dgm:presLayoutVars>
      </dgm:prSet>
      <dgm:spPr/>
    </dgm:pt>
    <dgm:pt modelId="{45785148-1C8A-48FB-8A35-563DCAE43E7E}" type="pres">
      <dgm:prSet presAssocID="{93CD26A1-8842-454D-BA95-30AC4BBBEC9B}" presName="horzOne" presStyleCnt="0"/>
      <dgm:spPr/>
    </dgm:pt>
    <dgm:pt modelId="{31C5812A-53C2-4369-8BED-C69AEBF5FA82}" type="pres">
      <dgm:prSet presAssocID="{C4F23877-BFB0-4EE9-8831-008CBDFDD662}" presName="sibSpaceOne" presStyleCnt="0"/>
      <dgm:spPr/>
    </dgm:pt>
    <dgm:pt modelId="{11CDA2BF-5DCA-4E9C-9003-C90D7FF3C655}" type="pres">
      <dgm:prSet presAssocID="{52AEE1E5-7EA2-4F21-8AA6-EC663C6FD552}" presName="vertOne" presStyleCnt="0"/>
      <dgm:spPr/>
    </dgm:pt>
    <dgm:pt modelId="{1B139B8D-8F8D-494B-8A0E-0671B2BB56E9}" type="pres">
      <dgm:prSet presAssocID="{52AEE1E5-7EA2-4F21-8AA6-EC663C6FD552}" presName="txOne" presStyleLbl="node0" presStyleIdx="1" presStyleCnt="3">
        <dgm:presLayoutVars>
          <dgm:chPref val="3"/>
        </dgm:presLayoutVars>
      </dgm:prSet>
      <dgm:spPr/>
    </dgm:pt>
    <dgm:pt modelId="{7C8979FD-0A14-4058-9230-46B0E9EC99FF}" type="pres">
      <dgm:prSet presAssocID="{52AEE1E5-7EA2-4F21-8AA6-EC663C6FD552}" presName="horzOne" presStyleCnt="0"/>
      <dgm:spPr/>
    </dgm:pt>
    <dgm:pt modelId="{A8B85DB4-6562-4B3E-8208-C008829D3C50}" type="pres">
      <dgm:prSet presAssocID="{18715027-96AD-4B83-B578-56C1855B6FA0}" presName="sibSpaceOne" presStyleCnt="0"/>
      <dgm:spPr/>
    </dgm:pt>
    <dgm:pt modelId="{60C20A48-7C1A-45ED-80D4-9007825D54C4}" type="pres">
      <dgm:prSet presAssocID="{15897AB3-AC59-42E8-8A8B-F894DD7AF9A1}" presName="vertOne" presStyleCnt="0"/>
      <dgm:spPr/>
    </dgm:pt>
    <dgm:pt modelId="{041FB0FF-D619-48F6-8489-A9B0AB522BED}" type="pres">
      <dgm:prSet presAssocID="{15897AB3-AC59-42E8-8A8B-F894DD7AF9A1}" presName="txOne" presStyleLbl="node0" presStyleIdx="2" presStyleCnt="3">
        <dgm:presLayoutVars>
          <dgm:chPref val="3"/>
        </dgm:presLayoutVars>
      </dgm:prSet>
      <dgm:spPr/>
    </dgm:pt>
    <dgm:pt modelId="{3A021DAC-BD28-4EEB-B2D3-92105D7B8B4F}" type="pres">
      <dgm:prSet presAssocID="{15897AB3-AC59-42E8-8A8B-F894DD7AF9A1}" presName="horzOne" presStyleCnt="0"/>
      <dgm:spPr/>
    </dgm:pt>
  </dgm:ptLst>
  <dgm:cxnLst>
    <dgm:cxn modelId="{0273D000-2F27-4890-84A7-C69B617929D0}" srcId="{C521397E-DC8A-47DC-8A40-11B9594F19A1}" destId="{52AEE1E5-7EA2-4F21-8AA6-EC663C6FD552}" srcOrd="1" destOrd="0" parTransId="{4AF5135A-4805-46AC-8C3F-1FF06C37D5BB}" sibTransId="{18715027-96AD-4B83-B578-56C1855B6FA0}"/>
    <dgm:cxn modelId="{12581B2E-2DFD-4499-80C8-2B3F0A3E17B9}" type="presOf" srcId="{52AEE1E5-7EA2-4F21-8AA6-EC663C6FD552}" destId="{1B139B8D-8F8D-494B-8A0E-0671B2BB56E9}" srcOrd="0" destOrd="0" presId="urn:microsoft.com/office/officeart/2005/8/layout/architecture"/>
    <dgm:cxn modelId="{C3AE4951-C7FA-4004-B06E-1B43502ED714}" srcId="{C521397E-DC8A-47DC-8A40-11B9594F19A1}" destId="{15897AB3-AC59-42E8-8A8B-F894DD7AF9A1}" srcOrd="2" destOrd="0" parTransId="{40751285-0837-46D2-B079-DE3673120E07}" sibTransId="{886DC304-8250-4868-8AD8-A4DEF5CCAD09}"/>
    <dgm:cxn modelId="{52A17698-A871-496B-B9D1-F2D9C648415D}" srcId="{C521397E-DC8A-47DC-8A40-11B9594F19A1}" destId="{93CD26A1-8842-454D-BA95-30AC4BBBEC9B}" srcOrd="0" destOrd="0" parTransId="{E8C2C3F9-FF8C-47EC-8A88-AF2AB65CFD04}" sibTransId="{C4F23877-BFB0-4EE9-8831-008CBDFDD662}"/>
    <dgm:cxn modelId="{05965A9F-F5DE-4CCD-BAD2-57F937CE5B64}" type="presOf" srcId="{C521397E-DC8A-47DC-8A40-11B9594F19A1}" destId="{C1670821-0B83-4C47-A9E1-6DC0231A52C6}" srcOrd="0" destOrd="0" presId="urn:microsoft.com/office/officeart/2005/8/layout/architecture"/>
    <dgm:cxn modelId="{2950DFA6-38B8-47E3-BE0F-A48D78BE6F34}" type="presOf" srcId="{93CD26A1-8842-454D-BA95-30AC4BBBEC9B}" destId="{EF6C30A0-5EF3-4083-AA3F-1B4FB95DD532}" srcOrd="0" destOrd="0" presId="urn:microsoft.com/office/officeart/2005/8/layout/architecture"/>
    <dgm:cxn modelId="{4C52E0CE-C9AA-4E76-AE59-8BD7F3E1963B}" type="presOf" srcId="{15897AB3-AC59-42E8-8A8B-F894DD7AF9A1}" destId="{041FB0FF-D619-48F6-8489-A9B0AB522BED}" srcOrd="0" destOrd="0" presId="urn:microsoft.com/office/officeart/2005/8/layout/architecture"/>
    <dgm:cxn modelId="{D9700D91-379E-42C6-92CA-29AC07AAB8B3}" type="presParOf" srcId="{C1670821-0B83-4C47-A9E1-6DC0231A52C6}" destId="{4C7D2B38-89B6-4DE6-A458-2D2B414E3357}" srcOrd="0" destOrd="0" presId="urn:microsoft.com/office/officeart/2005/8/layout/architecture"/>
    <dgm:cxn modelId="{B1A3AB91-166F-470D-A0ED-A495F56181ED}" type="presParOf" srcId="{4C7D2B38-89B6-4DE6-A458-2D2B414E3357}" destId="{EF6C30A0-5EF3-4083-AA3F-1B4FB95DD532}" srcOrd="0" destOrd="0" presId="urn:microsoft.com/office/officeart/2005/8/layout/architecture"/>
    <dgm:cxn modelId="{5A6349E5-A854-4D7D-B545-6774C5448F5E}" type="presParOf" srcId="{4C7D2B38-89B6-4DE6-A458-2D2B414E3357}" destId="{45785148-1C8A-48FB-8A35-563DCAE43E7E}" srcOrd="1" destOrd="0" presId="urn:microsoft.com/office/officeart/2005/8/layout/architecture"/>
    <dgm:cxn modelId="{10BEACD5-449F-454E-952E-B30AE8A89B93}" type="presParOf" srcId="{C1670821-0B83-4C47-A9E1-6DC0231A52C6}" destId="{31C5812A-53C2-4369-8BED-C69AEBF5FA82}" srcOrd="1" destOrd="0" presId="urn:microsoft.com/office/officeart/2005/8/layout/architecture"/>
    <dgm:cxn modelId="{7C95D177-C226-4241-8536-E4E114C929EE}" type="presParOf" srcId="{C1670821-0B83-4C47-A9E1-6DC0231A52C6}" destId="{11CDA2BF-5DCA-4E9C-9003-C90D7FF3C655}" srcOrd="2" destOrd="0" presId="urn:microsoft.com/office/officeart/2005/8/layout/architecture"/>
    <dgm:cxn modelId="{54CB0D02-0B2C-4F79-BDE4-6543BE846AD3}" type="presParOf" srcId="{11CDA2BF-5DCA-4E9C-9003-C90D7FF3C655}" destId="{1B139B8D-8F8D-494B-8A0E-0671B2BB56E9}" srcOrd="0" destOrd="0" presId="urn:microsoft.com/office/officeart/2005/8/layout/architecture"/>
    <dgm:cxn modelId="{9D1431D7-2E7E-4175-8789-288319ABB742}" type="presParOf" srcId="{11CDA2BF-5DCA-4E9C-9003-C90D7FF3C655}" destId="{7C8979FD-0A14-4058-9230-46B0E9EC99FF}" srcOrd="1" destOrd="0" presId="urn:microsoft.com/office/officeart/2005/8/layout/architecture"/>
    <dgm:cxn modelId="{EC2B5C9F-9F17-4DC9-8BE2-DC9B89DB1DAD}" type="presParOf" srcId="{C1670821-0B83-4C47-A9E1-6DC0231A52C6}" destId="{A8B85DB4-6562-4B3E-8208-C008829D3C50}" srcOrd="3" destOrd="0" presId="urn:microsoft.com/office/officeart/2005/8/layout/architecture"/>
    <dgm:cxn modelId="{458B8772-B560-44F8-B37C-495327F449A8}" type="presParOf" srcId="{C1670821-0B83-4C47-A9E1-6DC0231A52C6}" destId="{60C20A48-7C1A-45ED-80D4-9007825D54C4}" srcOrd="4" destOrd="0" presId="urn:microsoft.com/office/officeart/2005/8/layout/architecture"/>
    <dgm:cxn modelId="{31916FD5-EE6B-437D-A0E2-3E3816E247F2}" type="presParOf" srcId="{60C20A48-7C1A-45ED-80D4-9007825D54C4}" destId="{041FB0FF-D619-48F6-8489-A9B0AB522BED}" srcOrd="0" destOrd="0" presId="urn:microsoft.com/office/officeart/2005/8/layout/architecture"/>
    <dgm:cxn modelId="{E7C2B57B-F459-4806-AB6F-80F4D06ED5C1}" type="presParOf" srcId="{60C20A48-7C1A-45ED-80D4-9007825D54C4}" destId="{3A021DAC-BD28-4EEB-B2D3-92105D7B8B4F}" srcOrd="1" destOrd="0" presId="urn:microsoft.com/office/officeart/2005/8/layout/architecture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145F58C-E279-421E-8BA3-28DA8555E0D2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C5D0F47F-A4E7-4E09-B712-9BA1F5D1EE60}">
      <dgm:prSet/>
      <dgm:spPr/>
      <dgm:t>
        <a:bodyPr/>
        <a:lstStyle/>
        <a:p>
          <a:r>
            <a:rPr lang="en-US"/>
            <a:t>Algorithms: Deep learning models such as Convolutional Neural Networks (CNNs) for image analysis and recommendation.</a:t>
          </a:r>
        </a:p>
      </dgm:t>
    </dgm:pt>
    <dgm:pt modelId="{0A427245-F258-45BE-A1CB-A0C63855631C}" type="parTrans" cxnId="{CC9BD65D-2A0E-4641-8DA3-EBB73253D4FA}">
      <dgm:prSet/>
      <dgm:spPr/>
      <dgm:t>
        <a:bodyPr/>
        <a:lstStyle/>
        <a:p>
          <a:endParaRPr lang="en-US"/>
        </a:p>
      </dgm:t>
    </dgm:pt>
    <dgm:pt modelId="{6996E554-9DE6-4A7C-B592-B06D5DD75DCC}" type="sibTrans" cxnId="{CC9BD65D-2A0E-4641-8DA3-EBB73253D4FA}">
      <dgm:prSet/>
      <dgm:spPr/>
      <dgm:t>
        <a:bodyPr/>
        <a:lstStyle/>
        <a:p>
          <a:endParaRPr lang="en-US"/>
        </a:p>
      </dgm:t>
    </dgm:pt>
    <dgm:pt modelId="{DC984995-D271-4CB2-B52D-B02D3CAFE0B5}">
      <dgm:prSet/>
      <dgm:spPr/>
      <dgm:t>
        <a:bodyPr/>
        <a:lstStyle/>
        <a:p>
          <a:r>
            <a:rPr lang="en-US"/>
            <a:t>Datasets: Images and features of fashion items, user preferences, and historical data.</a:t>
          </a:r>
        </a:p>
      </dgm:t>
    </dgm:pt>
    <dgm:pt modelId="{21951E62-69F0-49E5-8F61-135CF3E8EA13}" type="parTrans" cxnId="{2EEBBA86-9D6A-411C-ABFC-FE60CCBD327F}">
      <dgm:prSet/>
      <dgm:spPr/>
      <dgm:t>
        <a:bodyPr/>
        <a:lstStyle/>
        <a:p>
          <a:endParaRPr lang="en-US"/>
        </a:p>
      </dgm:t>
    </dgm:pt>
    <dgm:pt modelId="{4FEFA5EB-95F6-47EE-B64C-73D440361F0A}" type="sibTrans" cxnId="{2EEBBA86-9D6A-411C-ABFC-FE60CCBD327F}">
      <dgm:prSet/>
      <dgm:spPr/>
      <dgm:t>
        <a:bodyPr/>
        <a:lstStyle/>
        <a:p>
          <a:endParaRPr lang="en-US"/>
        </a:p>
      </dgm:t>
    </dgm:pt>
    <dgm:pt modelId="{0429E9F8-E208-4722-92A7-B2577B0AD464}">
      <dgm:prSet/>
      <dgm:spPr/>
      <dgm:t>
        <a:bodyPr/>
        <a:lstStyle/>
        <a:p>
          <a:r>
            <a:rPr lang="en-US"/>
            <a:t>Models: Pre-trained deep learning models for image analysis.</a:t>
          </a:r>
        </a:p>
      </dgm:t>
    </dgm:pt>
    <dgm:pt modelId="{161468B3-EF68-4AD8-B7EC-57763AFF94E4}" type="parTrans" cxnId="{530917E9-C6DA-4689-9CA4-BF7A6EDDD897}">
      <dgm:prSet/>
      <dgm:spPr/>
      <dgm:t>
        <a:bodyPr/>
        <a:lstStyle/>
        <a:p>
          <a:endParaRPr lang="en-US"/>
        </a:p>
      </dgm:t>
    </dgm:pt>
    <dgm:pt modelId="{061DCF2D-B8E8-47E2-B837-2F2BD5F9CB23}" type="sibTrans" cxnId="{530917E9-C6DA-4689-9CA4-BF7A6EDDD897}">
      <dgm:prSet/>
      <dgm:spPr/>
      <dgm:t>
        <a:bodyPr/>
        <a:lstStyle/>
        <a:p>
          <a:endParaRPr lang="en-US"/>
        </a:p>
      </dgm:t>
    </dgm:pt>
    <dgm:pt modelId="{242C638C-9627-46B2-8BE3-7C020652AF43}">
      <dgm:prSet/>
      <dgm:spPr/>
      <dgm:t>
        <a:bodyPr/>
        <a:lstStyle/>
        <a:p>
          <a:r>
            <a:rPr lang="en-US"/>
            <a:t>Tools: Python, TensorFlow, Keras, and other relevant libraries.</a:t>
          </a:r>
        </a:p>
      </dgm:t>
    </dgm:pt>
    <dgm:pt modelId="{84253537-870C-46FB-BD6D-B18E30C2F154}" type="parTrans" cxnId="{068F5E18-B8DE-44A7-B075-5AEFF4F7F868}">
      <dgm:prSet/>
      <dgm:spPr/>
      <dgm:t>
        <a:bodyPr/>
        <a:lstStyle/>
        <a:p>
          <a:endParaRPr lang="en-US"/>
        </a:p>
      </dgm:t>
    </dgm:pt>
    <dgm:pt modelId="{2EE8436E-3547-40E5-91AD-914D39C1437C}" type="sibTrans" cxnId="{068F5E18-B8DE-44A7-B075-5AEFF4F7F868}">
      <dgm:prSet/>
      <dgm:spPr/>
      <dgm:t>
        <a:bodyPr/>
        <a:lstStyle/>
        <a:p>
          <a:endParaRPr lang="en-US"/>
        </a:p>
      </dgm:t>
    </dgm:pt>
    <dgm:pt modelId="{14F90E09-9BEF-4F43-9A29-62EB8D21551F}">
      <dgm:prSet/>
      <dgm:spPr/>
      <dgm:t>
        <a:bodyPr/>
        <a:lstStyle/>
        <a:p>
          <a:r>
            <a:rPr lang="en-US"/>
            <a:t>Techniques: Image processing, feature extraction, and collaborative filtering.</a:t>
          </a:r>
        </a:p>
      </dgm:t>
    </dgm:pt>
    <dgm:pt modelId="{37E408CB-702A-45B9-BC7D-08111756490C}" type="parTrans" cxnId="{B4A69E35-FFC0-48F3-8C3D-FA4C96D03093}">
      <dgm:prSet/>
      <dgm:spPr/>
      <dgm:t>
        <a:bodyPr/>
        <a:lstStyle/>
        <a:p>
          <a:endParaRPr lang="en-US"/>
        </a:p>
      </dgm:t>
    </dgm:pt>
    <dgm:pt modelId="{B8F7F35C-6A12-4424-B14D-962B9255041D}" type="sibTrans" cxnId="{B4A69E35-FFC0-48F3-8C3D-FA4C96D03093}">
      <dgm:prSet/>
      <dgm:spPr/>
      <dgm:t>
        <a:bodyPr/>
        <a:lstStyle/>
        <a:p>
          <a:endParaRPr lang="en-US"/>
        </a:p>
      </dgm:t>
    </dgm:pt>
    <dgm:pt modelId="{F5E63D7A-1553-4897-96ED-E70FCEF9E6A2}" type="pres">
      <dgm:prSet presAssocID="{E145F58C-E279-421E-8BA3-28DA8555E0D2}" presName="linear" presStyleCnt="0">
        <dgm:presLayoutVars>
          <dgm:animLvl val="lvl"/>
          <dgm:resizeHandles val="exact"/>
        </dgm:presLayoutVars>
      </dgm:prSet>
      <dgm:spPr/>
    </dgm:pt>
    <dgm:pt modelId="{307C64AF-1600-4714-BEC4-68EC754E253D}" type="pres">
      <dgm:prSet presAssocID="{C5D0F47F-A4E7-4E09-B712-9BA1F5D1EE60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E8AD0FDC-46CC-4B3A-9808-7C29C6E00B9B}" type="pres">
      <dgm:prSet presAssocID="{6996E554-9DE6-4A7C-B592-B06D5DD75DCC}" presName="spacer" presStyleCnt="0"/>
      <dgm:spPr/>
    </dgm:pt>
    <dgm:pt modelId="{B1C8290F-2ABD-438A-A2DF-560D94FB588E}" type="pres">
      <dgm:prSet presAssocID="{DC984995-D271-4CB2-B52D-B02D3CAFE0B5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E5A8859F-EB4B-453D-9D90-096B23C5708B}" type="pres">
      <dgm:prSet presAssocID="{4FEFA5EB-95F6-47EE-B64C-73D440361F0A}" presName="spacer" presStyleCnt="0"/>
      <dgm:spPr/>
    </dgm:pt>
    <dgm:pt modelId="{8D2E5A6F-10D7-4DAA-B1C8-219C443E5E2A}" type="pres">
      <dgm:prSet presAssocID="{0429E9F8-E208-4722-92A7-B2577B0AD464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8B67EDCB-86A2-4796-930E-0EB744607307}" type="pres">
      <dgm:prSet presAssocID="{061DCF2D-B8E8-47E2-B837-2F2BD5F9CB23}" presName="spacer" presStyleCnt="0"/>
      <dgm:spPr/>
    </dgm:pt>
    <dgm:pt modelId="{8120B729-E964-4371-A4EA-004101AD7BEB}" type="pres">
      <dgm:prSet presAssocID="{242C638C-9627-46B2-8BE3-7C020652AF43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A7FEBCE3-C978-4959-97DD-7395B04BAD2A}" type="pres">
      <dgm:prSet presAssocID="{2EE8436E-3547-40E5-91AD-914D39C1437C}" presName="spacer" presStyleCnt="0"/>
      <dgm:spPr/>
    </dgm:pt>
    <dgm:pt modelId="{B0CC9978-219C-47AA-A38E-C3B7162306D9}" type="pres">
      <dgm:prSet presAssocID="{14F90E09-9BEF-4F43-9A29-62EB8D21551F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068F5E18-B8DE-44A7-B075-5AEFF4F7F868}" srcId="{E145F58C-E279-421E-8BA3-28DA8555E0D2}" destId="{242C638C-9627-46B2-8BE3-7C020652AF43}" srcOrd="3" destOrd="0" parTransId="{84253537-870C-46FB-BD6D-B18E30C2F154}" sibTransId="{2EE8436E-3547-40E5-91AD-914D39C1437C}"/>
    <dgm:cxn modelId="{B4A69E35-FFC0-48F3-8C3D-FA4C96D03093}" srcId="{E145F58C-E279-421E-8BA3-28DA8555E0D2}" destId="{14F90E09-9BEF-4F43-9A29-62EB8D21551F}" srcOrd="4" destOrd="0" parTransId="{37E408CB-702A-45B9-BC7D-08111756490C}" sibTransId="{B8F7F35C-6A12-4424-B14D-962B9255041D}"/>
    <dgm:cxn modelId="{CC9BD65D-2A0E-4641-8DA3-EBB73253D4FA}" srcId="{E145F58C-E279-421E-8BA3-28DA8555E0D2}" destId="{C5D0F47F-A4E7-4E09-B712-9BA1F5D1EE60}" srcOrd="0" destOrd="0" parTransId="{0A427245-F258-45BE-A1CB-A0C63855631C}" sibTransId="{6996E554-9DE6-4A7C-B592-B06D5DD75DCC}"/>
    <dgm:cxn modelId="{9C722962-6F31-4258-860D-0D899003DB4D}" type="presOf" srcId="{0429E9F8-E208-4722-92A7-B2577B0AD464}" destId="{8D2E5A6F-10D7-4DAA-B1C8-219C443E5E2A}" srcOrd="0" destOrd="0" presId="urn:microsoft.com/office/officeart/2005/8/layout/vList2"/>
    <dgm:cxn modelId="{C0F11C4B-7631-4DFA-AB72-810C0BED0774}" type="presOf" srcId="{E145F58C-E279-421E-8BA3-28DA8555E0D2}" destId="{F5E63D7A-1553-4897-96ED-E70FCEF9E6A2}" srcOrd="0" destOrd="0" presId="urn:microsoft.com/office/officeart/2005/8/layout/vList2"/>
    <dgm:cxn modelId="{54E6776E-41FB-47DD-977A-E933FC81BD15}" type="presOf" srcId="{C5D0F47F-A4E7-4E09-B712-9BA1F5D1EE60}" destId="{307C64AF-1600-4714-BEC4-68EC754E253D}" srcOrd="0" destOrd="0" presId="urn:microsoft.com/office/officeart/2005/8/layout/vList2"/>
    <dgm:cxn modelId="{F4BFDF70-E517-4B3E-B208-33062F13FCEF}" type="presOf" srcId="{DC984995-D271-4CB2-B52D-B02D3CAFE0B5}" destId="{B1C8290F-2ABD-438A-A2DF-560D94FB588E}" srcOrd="0" destOrd="0" presId="urn:microsoft.com/office/officeart/2005/8/layout/vList2"/>
    <dgm:cxn modelId="{2CFA9871-69B7-4393-9894-638ED2E8A34A}" type="presOf" srcId="{14F90E09-9BEF-4F43-9A29-62EB8D21551F}" destId="{B0CC9978-219C-47AA-A38E-C3B7162306D9}" srcOrd="0" destOrd="0" presId="urn:microsoft.com/office/officeart/2005/8/layout/vList2"/>
    <dgm:cxn modelId="{2EEBBA86-9D6A-411C-ABFC-FE60CCBD327F}" srcId="{E145F58C-E279-421E-8BA3-28DA8555E0D2}" destId="{DC984995-D271-4CB2-B52D-B02D3CAFE0B5}" srcOrd="1" destOrd="0" parTransId="{21951E62-69F0-49E5-8F61-135CF3E8EA13}" sibTransId="{4FEFA5EB-95F6-47EE-B64C-73D440361F0A}"/>
    <dgm:cxn modelId="{9FE613D3-17B6-4D8F-BE46-CD32AD9CD49E}" type="presOf" srcId="{242C638C-9627-46B2-8BE3-7C020652AF43}" destId="{8120B729-E964-4371-A4EA-004101AD7BEB}" srcOrd="0" destOrd="0" presId="urn:microsoft.com/office/officeart/2005/8/layout/vList2"/>
    <dgm:cxn modelId="{530917E9-C6DA-4689-9CA4-BF7A6EDDD897}" srcId="{E145F58C-E279-421E-8BA3-28DA8555E0D2}" destId="{0429E9F8-E208-4722-92A7-B2577B0AD464}" srcOrd="2" destOrd="0" parTransId="{161468B3-EF68-4AD8-B7EC-57763AFF94E4}" sibTransId="{061DCF2D-B8E8-47E2-B837-2F2BD5F9CB23}"/>
    <dgm:cxn modelId="{5F4DE7E2-5307-4613-BA87-9D90577773B4}" type="presParOf" srcId="{F5E63D7A-1553-4897-96ED-E70FCEF9E6A2}" destId="{307C64AF-1600-4714-BEC4-68EC754E253D}" srcOrd="0" destOrd="0" presId="urn:microsoft.com/office/officeart/2005/8/layout/vList2"/>
    <dgm:cxn modelId="{BA38C990-6BB9-469E-B121-16DC28CDA14B}" type="presParOf" srcId="{F5E63D7A-1553-4897-96ED-E70FCEF9E6A2}" destId="{E8AD0FDC-46CC-4B3A-9808-7C29C6E00B9B}" srcOrd="1" destOrd="0" presId="urn:microsoft.com/office/officeart/2005/8/layout/vList2"/>
    <dgm:cxn modelId="{02C995A3-8BD2-43D8-BEF2-50307493B4E9}" type="presParOf" srcId="{F5E63D7A-1553-4897-96ED-E70FCEF9E6A2}" destId="{B1C8290F-2ABD-438A-A2DF-560D94FB588E}" srcOrd="2" destOrd="0" presId="urn:microsoft.com/office/officeart/2005/8/layout/vList2"/>
    <dgm:cxn modelId="{0D3101DC-4382-4CD2-AE63-6FE37B3CC05F}" type="presParOf" srcId="{F5E63D7A-1553-4897-96ED-E70FCEF9E6A2}" destId="{E5A8859F-EB4B-453D-9D90-096B23C5708B}" srcOrd="3" destOrd="0" presId="urn:microsoft.com/office/officeart/2005/8/layout/vList2"/>
    <dgm:cxn modelId="{57C3008A-A5CD-4C0D-8374-D31A476975DA}" type="presParOf" srcId="{F5E63D7A-1553-4897-96ED-E70FCEF9E6A2}" destId="{8D2E5A6F-10D7-4DAA-B1C8-219C443E5E2A}" srcOrd="4" destOrd="0" presId="urn:microsoft.com/office/officeart/2005/8/layout/vList2"/>
    <dgm:cxn modelId="{3B446BDB-17F9-437B-86FB-EE10CCA4E6B1}" type="presParOf" srcId="{F5E63D7A-1553-4897-96ED-E70FCEF9E6A2}" destId="{8B67EDCB-86A2-4796-930E-0EB744607307}" srcOrd="5" destOrd="0" presId="urn:microsoft.com/office/officeart/2005/8/layout/vList2"/>
    <dgm:cxn modelId="{2FA8A392-8BB0-4993-9F4E-49BD6625BA75}" type="presParOf" srcId="{F5E63D7A-1553-4897-96ED-E70FCEF9E6A2}" destId="{8120B729-E964-4371-A4EA-004101AD7BEB}" srcOrd="6" destOrd="0" presId="urn:microsoft.com/office/officeart/2005/8/layout/vList2"/>
    <dgm:cxn modelId="{12716B3E-6659-464F-97FC-9A3733FA60A2}" type="presParOf" srcId="{F5E63D7A-1553-4897-96ED-E70FCEF9E6A2}" destId="{A7FEBCE3-C978-4959-97DD-7395B04BAD2A}" srcOrd="7" destOrd="0" presId="urn:microsoft.com/office/officeart/2005/8/layout/vList2"/>
    <dgm:cxn modelId="{219799B0-61B0-4F36-8DE4-84B88DFB9D81}" type="presParOf" srcId="{F5E63D7A-1553-4897-96ED-E70FCEF9E6A2}" destId="{B0CC9978-219C-47AA-A38E-C3B7162306D9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6C30A0-5EF3-4083-AA3F-1B4FB95DD532}">
      <dsp:nvSpPr>
        <dsp:cNvPr id="0" name=""/>
        <dsp:cNvSpPr/>
      </dsp:nvSpPr>
      <dsp:spPr>
        <a:xfrm>
          <a:off x="7784" y="0"/>
          <a:ext cx="3147491" cy="435133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references</a:t>
          </a:r>
          <a:r>
            <a:rPr lang="en-US" sz="2100" b="1" kern="12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1</a:t>
          </a:r>
        </a:p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i="0" kern="1200"/>
            <a:t>The use of bidirectional Long Short-Term Memory networks (LSTMs) to learn fashion compatibility. The authors provide outfit recommendations by utilizing a collection of fashionable ensembles to determine the compatibility of various clothing pie.[1]</a:t>
          </a:r>
          <a:endParaRPr lang="en-US" sz="2100" kern="1200" dirty="0"/>
        </a:p>
      </dsp:txBody>
      <dsp:txXfrm>
        <a:off x="99971" y="92187"/>
        <a:ext cx="2963117" cy="4166964"/>
      </dsp:txXfrm>
    </dsp:sp>
    <dsp:sp modelId="{1B139B8D-8F8D-494B-8A0E-0671B2BB56E9}">
      <dsp:nvSpPr>
        <dsp:cNvPr id="0" name=""/>
        <dsp:cNvSpPr/>
      </dsp:nvSpPr>
      <dsp:spPr>
        <a:xfrm>
          <a:off x="3684054" y="0"/>
          <a:ext cx="3147491" cy="435133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references</a:t>
          </a:r>
          <a:r>
            <a:rPr lang="en-US" sz="2100" b="1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2</a:t>
          </a:r>
        </a:p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/>
            <a:t>Magic Closet, a customized fashion advice system. The algorithm extracts elements from clothing photographs using visual analysis, mixes these features with fashion expertise, and then generates recommendations for specific outfits.[2]</a:t>
          </a:r>
        </a:p>
      </dsp:txBody>
      <dsp:txXfrm>
        <a:off x="3776241" y="92187"/>
        <a:ext cx="2963117" cy="4166964"/>
      </dsp:txXfrm>
    </dsp:sp>
    <dsp:sp modelId="{041FB0FF-D619-48F6-8489-A9B0AB522BED}">
      <dsp:nvSpPr>
        <dsp:cNvPr id="0" name=""/>
        <dsp:cNvSpPr/>
      </dsp:nvSpPr>
      <dsp:spPr>
        <a:xfrm>
          <a:off x="7360324" y="0"/>
          <a:ext cx="3147491" cy="435133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references</a:t>
          </a:r>
          <a:r>
            <a:rPr lang="en-US" sz="2100" b="1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3</a:t>
          </a:r>
        </a:p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/>
            <a:t>A way to use Generative Adversarial Networks (GANs) to generate new fashion designs. The authors train a GAN that can produce new garments that fit a specified style using a dataset of fashion photos.[3]</a:t>
          </a:r>
        </a:p>
      </dsp:txBody>
      <dsp:txXfrm>
        <a:off x="7452511" y="92187"/>
        <a:ext cx="2963117" cy="416696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7C64AF-1600-4714-BEC4-68EC754E253D}">
      <dsp:nvSpPr>
        <dsp:cNvPr id="0" name=""/>
        <dsp:cNvSpPr/>
      </dsp:nvSpPr>
      <dsp:spPr>
        <a:xfrm>
          <a:off x="0" y="71469"/>
          <a:ext cx="10515600" cy="7956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Algorithms: Deep learning models such as Convolutional Neural Networks (CNNs) for image analysis and recommendation.</a:t>
          </a:r>
        </a:p>
      </dsp:txBody>
      <dsp:txXfrm>
        <a:off x="38838" y="110307"/>
        <a:ext cx="10437924" cy="717924"/>
      </dsp:txXfrm>
    </dsp:sp>
    <dsp:sp modelId="{B1C8290F-2ABD-438A-A2DF-560D94FB588E}">
      <dsp:nvSpPr>
        <dsp:cNvPr id="0" name=""/>
        <dsp:cNvSpPr/>
      </dsp:nvSpPr>
      <dsp:spPr>
        <a:xfrm>
          <a:off x="0" y="924669"/>
          <a:ext cx="10515600" cy="7956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Datasets: Images and features of fashion items, user preferences, and historical data.</a:t>
          </a:r>
        </a:p>
      </dsp:txBody>
      <dsp:txXfrm>
        <a:off x="38838" y="963507"/>
        <a:ext cx="10437924" cy="717924"/>
      </dsp:txXfrm>
    </dsp:sp>
    <dsp:sp modelId="{8D2E5A6F-10D7-4DAA-B1C8-219C443E5E2A}">
      <dsp:nvSpPr>
        <dsp:cNvPr id="0" name=""/>
        <dsp:cNvSpPr/>
      </dsp:nvSpPr>
      <dsp:spPr>
        <a:xfrm>
          <a:off x="0" y="1777869"/>
          <a:ext cx="10515600" cy="79560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Models: Pre-trained deep learning models for image analysis.</a:t>
          </a:r>
        </a:p>
      </dsp:txBody>
      <dsp:txXfrm>
        <a:off x="38838" y="1816707"/>
        <a:ext cx="10437924" cy="717924"/>
      </dsp:txXfrm>
    </dsp:sp>
    <dsp:sp modelId="{8120B729-E964-4371-A4EA-004101AD7BEB}">
      <dsp:nvSpPr>
        <dsp:cNvPr id="0" name=""/>
        <dsp:cNvSpPr/>
      </dsp:nvSpPr>
      <dsp:spPr>
        <a:xfrm>
          <a:off x="0" y="2631069"/>
          <a:ext cx="10515600" cy="7956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Tools: Python, TensorFlow, Keras, and other relevant libraries.</a:t>
          </a:r>
        </a:p>
      </dsp:txBody>
      <dsp:txXfrm>
        <a:off x="38838" y="2669907"/>
        <a:ext cx="10437924" cy="717924"/>
      </dsp:txXfrm>
    </dsp:sp>
    <dsp:sp modelId="{B0CC9978-219C-47AA-A38E-C3B7162306D9}">
      <dsp:nvSpPr>
        <dsp:cNvPr id="0" name=""/>
        <dsp:cNvSpPr/>
      </dsp:nvSpPr>
      <dsp:spPr>
        <a:xfrm>
          <a:off x="0" y="3484269"/>
          <a:ext cx="10515600" cy="79560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Techniques: Image processing, feature extraction, and collaborative filtering.</a:t>
          </a:r>
        </a:p>
      </dsp:txBody>
      <dsp:txXfrm>
        <a:off x="38838" y="3523107"/>
        <a:ext cx="10437924" cy="7179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chitecture">
  <dgm:title val="Architecture Layout"/>
  <dgm:desc val="Use to show hierarchical relationships that build from the bottom up. This layout works well for showing architectural components or objects that build on other objects."/>
  <dgm:catLst>
    <dgm:cat type="hierarchy" pri="4500"/>
    <dgm:cat type="list" pri="24500"/>
    <dgm:cat type="relationship" pri="10500"/>
    <dgm:cat type="officeonline" pri="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b"/>
        </dgm:alg>
      </dgm:if>
      <dgm:else name="Name3">
        <dgm:alg type="lin">
          <dgm:param type="linDir" val="fromR"/>
          <dgm:param type="nodeVertAlign" val="b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B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b"/>
              </dgm:alg>
            </dgm:if>
            <dgm:else name="Name10">
              <dgm:alg type="lin">
                <dgm:param type="linDir" val="fromR"/>
                <dgm:param type="nodeVertAlign" val="b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B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b"/>
                    </dgm:alg>
                  </dgm:if>
                  <dgm:else name="Name17">
                    <dgm:alg type="lin">
                      <dgm:param type="linDir" val="fromR"/>
                      <dgm:param type="nodeVertAlign" val="b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B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b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b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B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b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b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7BB9E-B5F1-72C0-F0DB-2561734F4A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3E6E0E-A152-A9BD-6FBB-9A0EADC834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19227D-343F-AD6B-9CAA-C2B4B3063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8E77B9-6CD5-95AC-B9E5-B060E1060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F50E92-94CD-8D7C-51FD-275766835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956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AD1E8-85CE-8C8A-99E6-88A43C503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5E5382-F1A2-EB3A-8045-6BB9BC5A11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3DCCAE-680E-9379-5E83-69D241EC9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04318E-BA10-C969-128F-96AF79FFB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0CC59B-E4BD-3B3C-3D0E-B4619E209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352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0DC365-F879-51A2-F2FA-F85BB22EC1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F10536-0AD9-C6EF-CFAC-BEAB72D6CC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E53183-6443-9E0F-7EB5-294195377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7DD197-7695-47F4-F949-B6937E336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2221F2-ED90-5010-BE3D-0D5A1163B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626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F73AB-52D7-2F2F-38D4-6EDEDB77C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257B40-C6E9-3854-F025-40BD3D11F8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7C98B3-8092-6A4D-E8ED-894B46175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8768D7-25B4-99B5-CD65-1078132B3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C23773-E741-0C47-422F-598B24176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646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07525-93C8-8D2C-528A-F74FC02C6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DB928A-41DD-9A55-05D9-F9F801FD52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5B893E-7E15-FF0E-C450-1BAF83233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6F717B-C815-2E2F-D3D0-BE51D87DB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0843E0-DEC3-806F-F6F1-7E76B7F8F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829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3ED5D-6BF4-4BED-BE52-2AA346939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85FB9D-B856-22D0-4B8C-E2BF5C343D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466CF8-C2B8-0D25-C450-FC54EED2E3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B37318-CFFE-25AC-7584-92EE1D63B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3F2D05-309C-E710-F5E6-81A61D424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2A3C80-31A3-CC74-2FFD-A6A5BCE38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157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43847-CD70-E483-88D0-BCC4EBBC2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7B9D24-E02B-79D2-D4ED-BC4FA6005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9F4126-2252-F43A-5E82-3B0ABB1428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73B547-BABB-4CE1-F72E-3710B4CCDF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8C6AAA-FE1A-AE5F-628D-CEC5323311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427795-3946-CEAF-98E7-08DA56A5E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79585D-952A-9328-FF03-3F1C848C3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8C9286-306D-CA49-B01E-8083EC7A0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281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3BB25-6C99-8546-D1EE-690E6081A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E501BB-0542-63E4-0F1A-F3FBBBD59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D8FAA9-BD87-5008-8B35-B3C66A26C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1105DA-BA28-7F75-7F3D-DEEDB6F46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483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56C14A-F479-DA32-A231-1797923FB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D913E1-59EB-5387-E179-34F91D035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FC0189-EC24-010D-006B-8F5C05E65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683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8BE7B-75E3-DB49-F465-7B203B474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9093F0-8A01-2E9F-38B9-5A58063BAC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32174B-D87A-7F16-4F1E-4C80383AC9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B72FBA-9726-6EDE-A1A4-17449A3F6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117249-C869-2ECF-9665-311AD5EDA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F418E2-4F59-1DF9-361D-C260BE6EC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2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30C67-D4A3-6E76-CBCF-94AFA715F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598B59-3442-9F34-A6F6-E47CC022E7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C325BB-CD2B-6F1A-E978-B02DA6C535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C5C63B-C561-A482-FE00-F3D05B277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DA749A-39FE-B71F-58DC-CCBABE1D6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E4758D-D666-8590-66EA-8032C597D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080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CA5FDF-6B59-56FD-F9DD-4A24AFB91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B86CA4-07A6-F98F-2704-2E3CF6CBD4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58A8FC-3363-4AD5-741B-51E5AC34D3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BDDF98-C922-483F-97E9-3E76B0201B42}" type="datetimeFigureOut">
              <a:rPr lang="en-US" smtClean="0"/>
              <a:pPr/>
              <a:t>11/2/2023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6DF6DA-03B2-F275-E549-4231C71D32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9868E5-B4D4-8042-CA8F-9C8B87FDDD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8B3671-A306-4A69-8480-FA9BE83924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246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7">
            <a:extLst>
              <a:ext uri="{FF2B5EF4-FFF2-40B4-BE49-F238E27FC236}">
                <a16:creationId xmlns:a16="http://schemas.microsoft.com/office/drawing/2014/main" id="{64DA652D-7CF3-2DDB-301C-773717ECC02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2968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ADE3E27-6422-2F85-AC15-C7477F5114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200" y="965200"/>
            <a:ext cx="10261600" cy="3564869"/>
          </a:xfrm>
        </p:spPr>
        <p:txBody>
          <a:bodyPr>
            <a:normAutofit/>
          </a:bodyPr>
          <a:lstStyle/>
          <a:p>
            <a:pPr algn="l"/>
            <a:r>
              <a:rPr lang="en-US" sz="10600">
                <a:ln w="22225">
                  <a:solidFill>
                    <a:schemeClr val="tx1"/>
                  </a:solidFill>
                  <a:miter lim="800000"/>
                </a:ln>
                <a:noFill/>
              </a:rPr>
              <a:t>FASHION RECOMENDATION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FFAA8E-CC12-86BA-53C3-2F73B2486E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200" y="4572002"/>
            <a:ext cx="10261600" cy="1202995"/>
          </a:xfrm>
        </p:spPr>
        <p:txBody>
          <a:bodyPr>
            <a:normAutofit/>
          </a:bodyPr>
          <a:lstStyle/>
          <a:p>
            <a:pPr algn="l"/>
            <a:r>
              <a:rPr lang="en-US" sz="320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045942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Magnifying glass on clear background">
            <a:extLst>
              <a:ext uri="{FF2B5EF4-FFF2-40B4-BE49-F238E27FC236}">
                <a16:creationId xmlns:a16="http://schemas.microsoft.com/office/drawing/2014/main" id="{18FBA3B3-E4FC-E50D-9BA0-B3F148CD23F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B464302-8E3B-678A-986D-D53BDD6F8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0" y="965200"/>
            <a:ext cx="10261600" cy="35648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11500">
                <a:ln w="22225">
                  <a:solidFill>
                    <a:schemeClr val="tx1"/>
                  </a:solidFill>
                  <a:miter lim="800000"/>
                </a:ln>
                <a:noFill/>
              </a:rPr>
              <a:t>Thank you</a:t>
            </a:r>
            <a:br>
              <a:rPr lang="en-US" sz="11500">
                <a:ln w="22225">
                  <a:solidFill>
                    <a:schemeClr val="tx1"/>
                  </a:solidFill>
                  <a:miter lim="800000"/>
                </a:ln>
                <a:noFill/>
              </a:rPr>
            </a:br>
            <a:endParaRPr lang="en-US" sz="11500">
              <a:ln w="22225">
                <a:solidFill>
                  <a:schemeClr val="tx1"/>
                </a:solidFill>
                <a:miter lim="800000"/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3344229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Hands holding each other's wrists and interlinked to form a circle">
            <a:extLst>
              <a:ext uri="{FF2B5EF4-FFF2-40B4-BE49-F238E27FC236}">
                <a16:creationId xmlns:a16="http://schemas.microsoft.com/office/drawing/2014/main" id="{524E263C-7D04-5001-C0B7-CD498FDEE2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754" r="23289" b="1337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5000">
                <a:schemeClr val="tx1">
                  <a:alpha val="78000"/>
                </a:schemeClr>
              </a:gs>
              <a:gs pos="19000">
                <a:schemeClr val="tx1">
                  <a:alpha val="38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9FCB49-91AC-E7F4-DD1E-46FC4DDBD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Team Members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chemeClr val="tx1"/>
          </a:solidFill>
          <a:ln w="31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32908A-DB64-C9CE-187D-EA82A750BD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r>
              <a:rPr lang="en-US" sz="1800" b="0" i="0" dirty="0">
                <a:solidFill>
                  <a:schemeClr val="bg1"/>
                </a:solidFill>
                <a:effectLst/>
                <a:latin typeface="Calibri body"/>
              </a:rPr>
              <a:t>Sampath Kumar Garminla</a:t>
            </a:r>
            <a:endParaRPr lang="en-US" sz="1800" dirty="0">
              <a:solidFill>
                <a:schemeClr val="bg1"/>
              </a:solidFill>
              <a:latin typeface="Calibri body"/>
            </a:endParaRPr>
          </a:p>
          <a:p>
            <a:r>
              <a:rPr lang="en-US" sz="1800" dirty="0">
                <a:solidFill>
                  <a:schemeClr val="bg1"/>
                </a:solidFill>
                <a:latin typeface="Calibri body"/>
              </a:rPr>
              <a:t>Gowthami Middela</a:t>
            </a:r>
          </a:p>
          <a:p>
            <a:r>
              <a:rPr lang="en-US" sz="1800" dirty="0">
                <a:solidFill>
                  <a:schemeClr val="bg1"/>
                </a:solidFill>
                <a:latin typeface="Calibri body"/>
              </a:rPr>
              <a:t>Ajay Kumar Reddy Vemapati</a:t>
            </a:r>
          </a:p>
        </p:txBody>
      </p:sp>
    </p:spTree>
    <p:extLst>
      <p:ext uri="{BB962C8B-B14F-4D97-AF65-F5344CB8AC3E}">
        <p14:creationId xmlns:p14="http://schemas.microsoft.com/office/powerpoint/2010/main" val="19931197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Suits hanged in a clothes pile line">
            <a:extLst>
              <a:ext uri="{FF2B5EF4-FFF2-40B4-BE49-F238E27FC236}">
                <a16:creationId xmlns:a16="http://schemas.microsoft.com/office/drawing/2014/main" id="{51399E67-2DC5-A748-6792-E2980A2AA6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3289" b="9091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5000">
                <a:schemeClr val="tx1">
                  <a:alpha val="78000"/>
                </a:schemeClr>
              </a:gs>
              <a:gs pos="19000">
                <a:schemeClr val="tx1">
                  <a:alpha val="38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F45A70-8EA9-6EFE-4AE3-7BFC5D010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en-US" sz="2800">
                <a:solidFill>
                  <a:schemeClr val="bg1"/>
                </a:solidFill>
              </a:rPr>
              <a:t>Project Topic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chemeClr val="tx1"/>
          </a:solidFill>
          <a:ln w="31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FC6435-B4F0-8072-63C5-17310B9A6C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5724906" cy="3207258"/>
          </a:xfrm>
        </p:spPr>
        <p:txBody>
          <a:bodyPr anchor="t">
            <a:normAutofit/>
          </a:bodyPr>
          <a:lstStyle/>
          <a:p>
            <a:r>
              <a:rPr lang="en-US" sz="1700" dirty="0">
                <a:solidFill>
                  <a:schemeClr val="bg1"/>
                </a:solidFill>
              </a:rPr>
              <a:t>Develop a fashion recommendation system using deep learning to provide personalized fashion recommendations to users based on their preferences and historical data.</a:t>
            </a:r>
          </a:p>
        </p:txBody>
      </p:sp>
    </p:spTree>
    <p:extLst>
      <p:ext uri="{BB962C8B-B14F-4D97-AF65-F5344CB8AC3E}">
        <p14:creationId xmlns:p14="http://schemas.microsoft.com/office/powerpoint/2010/main" val="3086025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!!Rectangle">
            <a:extLst>
              <a:ext uri="{FF2B5EF4-FFF2-40B4-BE49-F238E27FC236}">
                <a16:creationId xmlns:a16="http://schemas.microsoft.com/office/drawing/2014/main" id="{7C432AFE-B3D2-4BFF-BF8F-96C27AFF1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Light bulb on yellow background with sketched light beams and cord">
            <a:extLst>
              <a:ext uri="{FF2B5EF4-FFF2-40B4-BE49-F238E27FC236}">
                <a16:creationId xmlns:a16="http://schemas.microsoft.com/office/drawing/2014/main" id="{2AAA9139-B3C4-333C-11B0-86B3E737DFA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8537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47BFD32-D463-8999-789D-AE5C88610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941832"/>
            <a:ext cx="10506456" cy="2057400"/>
          </a:xfrm>
        </p:spPr>
        <p:txBody>
          <a:bodyPr anchor="b">
            <a:normAutofit/>
          </a:bodyPr>
          <a:lstStyle/>
          <a:p>
            <a:r>
              <a:rPr lang="en-US" sz="5000">
                <a:solidFill>
                  <a:schemeClr val="bg1"/>
                </a:solidFill>
              </a:rPr>
              <a:t>Statement of Project Objectives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3241202"/>
            <a:ext cx="10506456" cy="18288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DB54E4-A282-EE9A-DD9A-E5A14A97A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502152"/>
            <a:ext cx="10506456" cy="2670048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Develop a deep learning model for fashion recommendation.</a:t>
            </a:r>
          </a:p>
          <a:p>
            <a:r>
              <a:rPr lang="en-US" sz="2000" dirty="0">
                <a:solidFill>
                  <a:schemeClr val="bg1"/>
                </a:solidFill>
              </a:rPr>
              <a:t>Create a database of fashion items with relevant features.</a:t>
            </a:r>
          </a:p>
          <a:p>
            <a:r>
              <a:rPr lang="en-US" sz="2000" dirty="0">
                <a:solidFill>
                  <a:schemeClr val="bg1"/>
                </a:solidFill>
              </a:rPr>
              <a:t>Develop a user interface for collecting user preferences and displaying recommendations.</a:t>
            </a:r>
          </a:p>
          <a:p>
            <a:r>
              <a:rPr lang="en-US" sz="2000" dirty="0">
                <a:solidFill>
                  <a:schemeClr val="bg1"/>
                </a:solidFill>
              </a:rPr>
              <a:t>Evaluate the system's performance and user satisfaction.</a:t>
            </a:r>
          </a:p>
        </p:txBody>
      </p:sp>
    </p:spTree>
    <p:extLst>
      <p:ext uri="{BB962C8B-B14F-4D97-AF65-F5344CB8AC3E}">
        <p14:creationId xmlns:p14="http://schemas.microsoft.com/office/powerpoint/2010/main" val="14989640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!!Rectangle">
            <a:extLst>
              <a:ext uri="{FF2B5EF4-FFF2-40B4-BE49-F238E27FC236}">
                <a16:creationId xmlns:a16="http://schemas.microsoft.com/office/drawing/2014/main" id="{7C432AFE-B3D2-4BFF-BF8F-96C27AFF1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bstract blurred background of department store">
            <a:extLst>
              <a:ext uri="{FF2B5EF4-FFF2-40B4-BE49-F238E27FC236}">
                <a16:creationId xmlns:a16="http://schemas.microsoft.com/office/drawing/2014/main" id="{791CFC99-26A8-86AD-9408-EA802267F7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b="15730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6D5C6FA-FD52-671A-EEED-F715C758A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941832"/>
            <a:ext cx="10506456" cy="2057400"/>
          </a:xfrm>
        </p:spPr>
        <p:txBody>
          <a:bodyPr anchor="b">
            <a:normAutofit/>
          </a:bodyPr>
          <a:lstStyle/>
          <a:p>
            <a:r>
              <a:rPr lang="en-US" sz="5000">
                <a:solidFill>
                  <a:schemeClr val="bg1"/>
                </a:solidFill>
              </a:rPr>
              <a:t>Statement of Value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3241202"/>
            <a:ext cx="10506456" cy="18288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DABD55-029A-DB58-93D4-7FC4925186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502152"/>
            <a:ext cx="10506456" cy="2670048"/>
          </a:xfrm>
        </p:spPr>
        <p:txBody>
          <a:bodyPr>
            <a:norm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Provides personalized fashion recommendations, enhancing user experience.</a:t>
            </a:r>
          </a:p>
          <a:p>
            <a:r>
              <a:rPr lang="en-US" sz="2000">
                <a:solidFill>
                  <a:schemeClr val="bg1"/>
                </a:solidFill>
              </a:rPr>
              <a:t>Increases engagement and potential sales for fashion retailers.</a:t>
            </a:r>
          </a:p>
          <a:p>
            <a:r>
              <a:rPr lang="en-US" sz="2000">
                <a:solidFill>
                  <a:schemeClr val="bg1"/>
                </a:solidFill>
              </a:rPr>
              <a:t>Leverages the latest deep learning technologies for accurate recommendations.</a:t>
            </a:r>
          </a:p>
        </p:txBody>
      </p:sp>
    </p:spTree>
    <p:extLst>
      <p:ext uri="{BB962C8B-B14F-4D97-AF65-F5344CB8AC3E}">
        <p14:creationId xmlns:p14="http://schemas.microsoft.com/office/powerpoint/2010/main" val="14799663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DAB1DDC-5F6B-8A2C-DAB9-8639AD59A4B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20D3A0C-0A5B-0A80-711B-32EA159C8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 Review of State of the Art and Relevant Works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1359C2D-CFD0-EA9B-BFC6-F06D42052B9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843495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643656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071A30C-68E1-22E2-C164-536CD11C5C7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853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58BF48-F332-D552-4883-33F0B7052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Approach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9D4EE85-86DB-EDD0-C1D0-7EF45D5ADE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279629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609677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person reaching for a paper on a table full of paper and sticky notes">
            <a:extLst>
              <a:ext uri="{FF2B5EF4-FFF2-40B4-BE49-F238E27FC236}">
                <a16:creationId xmlns:a16="http://schemas.microsoft.com/office/drawing/2014/main" id="{D48B3C0B-7E75-7A7D-10A1-1104975C1F5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8913" b="681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2FFBC9-2BB9-B579-D4A5-1B74B883F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Deliverables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24A1FF74-2EA4-3A99-3382-F128F4CE9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A working deep learning-based fashion recommendation system.</a:t>
            </a:r>
          </a:p>
          <a:p>
            <a:r>
              <a:rPr lang="en-US" dirty="0">
                <a:solidFill>
                  <a:srgbClr val="FFFFFF"/>
                </a:solidFill>
              </a:rPr>
              <a:t>A database of fashion items with relevant features.</a:t>
            </a:r>
          </a:p>
          <a:p>
            <a:r>
              <a:rPr lang="en-US" dirty="0">
                <a:solidFill>
                  <a:srgbClr val="FFFFFF"/>
                </a:solidFill>
              </a:rPr>
              <a:t>Evaluation and Testing .</a:t>
            </a:r>
          </a:p>
          <a:p>
            <a:pPr marL="0" indent="0">
              <a:buNone/>
            </a:pP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04662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ircular pattern with dots and lines&#10;&#10;Description automatically generated with medium confidence">
            <a:extLst>
              <a:ext uri="{FF2B5EF4-FFF2-40B4-BE49-F238E27FC236}">
                <a16:creationId xmlns:a16="http://schemas.microsoft.com/office/drawing/2014/main" id="{61A6ABF8-FA6D-5EC7-C854-DC284F17874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090"/>
          <a:stretch/>
        </p:blipFill>
        <p:spPr>
          <a:xfrm>
            <a:off x="-1" y="-4108"/>
            <a:ext cx="12191980" cy="686972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3306540-870A-7346-8CFF-A1B08DE50C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851563" y="-1474817"/>
            <a:ext cx="4488873" cy="121920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8739">
                <a:srgbClr val="000000">
                  <a:alpha val="61000"/>
                </a:srgbClr>
              </a:gs>
              <a:gs pos="72000">
                <a:srgbClr val="000000">
                  <a:alpha val="43000"/>
                </a:srgb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F5BA0A-C0D3-A10C-8F59-B585A8B75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805" y="207034"/>
            <a:ext cx="2898474" cy="1224951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just"/>
            <a:r>
              <a:rPr lang="en-US" sz="4900" b="1" dirty="0">
                <a:solidFill>
                  <a:schemeClr val="bg1"/>
                </a:solidFill>
                <a:latin typeface="Calibri Light "/>
              </a:rPr>
              <a:t>References</a:t>
            </a:r>
            <a:r>
              <a:rPr lang="en-US" sz="4900" b="1" dirty="0">
                <a:solidFill>
                  <a:schemeClr val="bg1"/>
                </a:solidFill>
                <a:latin typeface="Calibri Light 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br>
              <a:rPr lang="en-US" sz="105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n-US" sz="3600" dirty="0">
              <a:solidFill>
                <a:srgbClr val="FFFFFF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3FB7B4-FA33-942D-533A-3235F8A3B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7751" y="1328468"/>
            <a:ext cx="8836601" cy="5104079"/>
          </a:xfr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500" dirty="0">
                <a:solidFill>
                  <a:srgbClr val="FFFFFF"/>
                </a:solidFill>
              </a:rPr>
              <a:t>Han, Xintong &amp; Wu, </a:t>
            </a:r>
            <a:r>
              <a:rPr lang="en-US" sz="2500" dirty="0" err="1">
                <a:solidFill>
                  <a:srgbClr val="FFFFFF"/>
                </a:solidFill>
              </a:rPr>
              <a:t>Zuxuan</a:t>
            </a:r>
            <a:r>
              <a:rPr lang="en-US" sz="2500" dirty="0">
                <a:solidFill>
                  <a:srgbClr val="FFFFFF"/>
                </a:solidFill>
              </a:rPr>
              <a:t> &amp; Jiang, Yu-Gang &amp; Davis, Larry. (2017). Learning Fashion Compatibility with Bidirectional LSTMs. 10.1145/3123266.3123394.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500" dirty="0">
                <a:solidFill>
                  <a:srgbClr val="FFFFFF"/>
                </a:solidFill>
              </a:rPr>
              <a:t>Liu, Si &amp; Feng, </a:t>
            </a:r>
            <a:r>
              <a:rPr lang="en-US" sz="2500" dirty="0" err="1">
                <a:solidFill>
                  <a:srgbClr val="FFFFFF"/>
                </a:solidFill>
              </a:rPr>
              <a:t>Jiashi</a:t>
            </a:r>
            <a:r>
              <a:rPr lang="en-US" sz="2500" dirty="0">
                <a:solidFill>
                  <a:srgbClr val="FFFFFF"/>
                </a:solidFill>
              </a:rPr>
              <a:t> &amp; Song, Zheng &amp; Zhang, Tianzhu &amp; Lu, </a:t>
            </a:r>
            <a:r>
              <a:rPr lang="en-US" sz="2500" dirty="0" err="1">
                <a:solidFill>
                  <a:srgbClr val="FFFFFF"/>
                </a:solidFill>
              </a:rPr>
              <a:t>Hanqing</a:t>
            </a:r>
            <a:r>
              <a:rPr lang="en-US" sz="2500" dirty="0">
                <a:solidFill>
                  <a:srgbClr val="FFFFFF"/>
                </a:solidFill>
              </a:rPr>
              <a:t> &amp; Xu, Changsheng &amp; Yan, </a:t>
            </a:r>
            <a:r>
              <a:rPr lang="en-US" sz="2500" dirty="0" err="1">
                <a:solidFill>
                  <a:srgbClr val="FFFFFF"/>
                </a:solidFill>
              </a:rPr>
              <a:t>Shuicheng</a:t>
            </a:r>
            <a:r>
              <a:rPr lang="en-US" sz="2500" dirty="0">
                <a:solidFill>
                  <a:srgbClr val="FFFFFF"/>
                </a:solidFill>
              </a:rPr>
              <a:t>. (2012). Hi, magic closet, tell me what to wear!. 619-628. 10.1145/2393347.2393433.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500" dirty="0">
                <a:solidFill>
                  <a:srgbClr val="FFFFFF"/>
                </a:solidFill>
              </a:rPr>
              <a:t>Jiang, </a:t>
            </a:r>
            <a:r>
              <a:rPr lang="en-US" sz="2500" dirty="0" err="1">
                <a:solidFill>
                  <a:srgbClr val="FFFFFF"/>
                </a:solidFill>
              </a:rPr>
              <a:t>Shuhui</a:t>
            </a:r>
            <a:r>
              <a:rPr lang="en-US" sz="2500" dirty="0">
                <a:solidFill>
                  <a:srgbClr val="FFFFFF"/>
                </a:solidFill>
              </a:rPr>
              <a:t> &amp; Fu, Yun. (2017). Fashion Style Generator. 3721-3727. 10.24963/ijcai.2017/520. 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6A79260-DC16-1E89-E412-78DBD431A1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884227" y="4514"/>
            <a:ext cx="2506801" cy="1683387"/>
            <a:chOff x="9534627" y="4514"/>
            <a:chExt cx="2884678" cy="1937143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21D6409-0F5D-2C86-7C2D-CD581A7005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248279" flipH="1">
              <a:off x="11002552" y="1096525"/>
              <a:ext cx="1416753" cy="845132"/>
            </a:xfrm>
            <a:custGeom>
              <a:avLst/>
              <a:gdLst>
                <a:gd name="connsiteX0" fmla="*/ 0 w 1416753"/>
                <a:gd name="connsiteY0" fmla="*/ 623770 h 845132"/>
                <a:gd name="connsiteX1" fmla="*/ 375766 w 1416753"/>
                <a:gd name="connsiteY1" fmla="*/ 720266 h 845132"/>
                <a:gd name="connsiteX2" fmla="*/ 979113 w 1416753"/>
                <a:gd name="connsiteY2" fmla="*/ 845132 h 845132"/>
                <a:gd name="connsiteX3" fmla="*/ 1416753 w 1416753"/>
                <a:gd name="connsiteY3" fmla="*/ 338205 h 845132"/>
                <a:gd name="connsiteX4" fmla="*/ 1382623 w 1416753"/>
                <a:gd name="connsiteY4" fmla="*/ 291276 h 845132"/>
                <a:gd name="connsiteX5" fmla="*/ 1205515 w 1416753"/>
                <a:gd name="connsiteY5" fmla="*/ 112415 h 845132"/>
                <a:gd name="connsiteX6" fmla="*/ 867275 w 1416753"/>
                <a:gd name="connsiteY6" fmla="*/ 157 h 845132"/>
                <a:gd name="connsiteX7" fmla="*/ 386071 w 1416753"/>
                <a:gd name="connsiteY7" fmla="*/ 95930 h 845132"/>
                <a:gd name="connsiteX8" fmla="*/ 107879 w 1416753"/>
                <a:gd name="connsiteY8" fmla="*/ 390877 h 845132"/>
                <a:gd name="connsiteX9" fmla="*/ 0 w 1416753"/>
                <a:gd name="connsiteY9" fmla="*/ 623770 h 845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16753" h="845132">
                  <a:moveTo>
                    <a:pt x="0" y="623770"/>
                  </a:moveTo>
                  <a:cubicBezTo>
                    <a:pt x="121532" y="654592"/>
                    <a:pt x="234160" y="689669"/>
                    <a:pt x="375766" y="720266"/>
                  </a:cubicBezTo>
                  <a:lnTo>
                    <a:pt x="979113" y="845132"/>
                  </a:lnTo>
                  <a:lnTo>
                    <a:pt x="1416753" y="338205"/>
                  </a:lnTo>
                  <a:lnTo>
                    <a:pt x="1382623" y="291276"/>
                  </a:lnTo>
                  <a:cubicBezTo>
                    <a:pt x="1332671" y="227450"/>
                    <a:pt x="1275038" y="165108"/>
                    <a:pt x="1205515" y="112415"/>
                  </a:cubicBezTo>
                  <a:cubicBezTo>
                    <a:pt x="1159167" y="77287"/>
                    <a:pt x="1003849" y="2905"/>
                    <a:pt x="867275" y="157"/>
                  </a:cubicBezTo>
                  <a:cubicBezTo>
                    <a:pt x="730700" y="-2591"/>
                    <a:pt x="512636" y="30810"/>
                    <a:pt x="386071" y="95930"/>
                  </a:cubicBezTo>
                  <a:cubicBezTo>
                    <a:pt x="259506" y="161051"/>
                    <a:pt x="165229" y="266255"/>
                    <a:pt x="107879" y="390877"/>
                  </a:cubicBezTo>
                  <a:cubicBezTo>
                    <a:pt x="85997" y="439158"/>
                    <a:pt x="10951" y="584952"/>
                    <a:pt x="0" y="62377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27FEF39C-B200-AB91-50E5-AA69C04620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248279" flipH="1">
              <a:off x="11002552" y="1096525"/>
              <a:ext cx="1416753" cy="845132"/>
            </a:xfrm>
            <a:custGeom>
              <a:avLst/>
              <a:gdLst>
                <a:gd name="connsiteX0" fmla="*/ 0 w 1416753"/>
                <a:gd name="connsiteY0" fmla="*/ 623770 h 845132"/>
                <a:gd name="connsiteX1" fmla="*/ 375767 w 1416753"/>
                <a:gd name="connsiteY1" fmla="*/ 720266 h 845132"/>
                <a:gd name="connsiteX2" fmla="*/ 979113 w 1416753"/>
                <a:gd name="connsiteY2" fmla="*/ 845132 h 845132"/>
                <a:gd name="connsiteX3" fmla="*/ 1416753 w 1416753"/>
                <a:gd name="connsiteY3" fmla="*/ 338205 h 845132"/>
                <a:gd name="connsiteX4" fmla="*/ 1382623 w 1416753"/>
                <a:gd name="connsiteY4" fmla="*/ 291276 h 845132"/>
                <a:gd name="connsiteX5" fmla="*/ 1205515 w 1416753"/>
                <a:gd name="connsiteY5" fmla="*/ 112415 h 845132"/>
                <a:gd name="connsiteX6" fmla="*/ 867275 w 1416753"/>
                <a:gd name="connsiteY6" fmla="*/ 157 h 845132"/>
                <a:gd name="connsiteX7" fmla="*/ 386071 w 1416753"/>
                <a:gd name="connsiteY7" fmla="*/ 95930 h 845132"/>
                <a:gd name="connsiteX8" fmla="*/ 107879 w 1416753"/>
                <a:gd name="connsiteY8" fmla="*/ 390877 h 845132"/>
                <a:gd name="connsiteX9" fmla="*/ 0 w 1416753"/>
                <a:gd name="connsiteY9" fmla="*/ 623770 h 845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16753" h="845132">
                  <a:moveTo>
                    <a:pt x="0" y="623770"/>
                  </a:moveTo>
                  <a:cubicBezTo>
                    <a:pt x="121532" y="654592"/>
                    <a:pt x="234160" y="689669"/>
                    <a:pt x="375767" y="720266"/>
                  </a:cubicBezTo>
                  <a:lnTo>
                    <a:pt x="979113" y="845132"/>
                  </a:lnTo>
                  <a:lnTo>
                    <a:pt x="1416753" y="338205"/>
                  </a:lnTo>
                  <a:lnTo>
                    <a:pt x="1382623" y="291276"/>
                  </a:lnTo>
                  <a:cubicBezTo>
                    <a:pt x="1332671" y="227450"/>
                    <a:pt x="1275038" y="165108"/>
                    <a:pt x="1205515" y="112415"/>
                  </a:cubicBezTo>
                  <a:cubicBezTo>
                    <a:pt x="1159167" y="77287"/>
                    <a:pt x="1003849" y="2905"/>
                    <a:pt x="867275" y="157"/>
                  </a:cubicBezTo>
                  <a:cubicBezTo>
                    <a:pt x="730700" y="-2591"/>
                    <a:pt x="512637" y="30809"/>
                    <a:pt x="386071" y="95930"/>
                  </a:cubicBezTo>
                  <a:cubicBezTo>
                    <a:pt x="259506" y="161051"/>
                    <a:pt x="165229" y="266254"/>
                    <a:pt x="107879" y="390877"/>
                  </a:cubicBezTo>
                  <a:cubicBezTo>
                    <a:pt x="85997" y="439158"/>
                    <a:pt x="10951" y="584952"/>
                    <a:pt x="0" y="623770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0F57CAB-3859-C6CD-2A74-2FE32FF2C5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5061467">
              <a:off x="10003253" y="-464112"/>
              <a:ext cx="1000157" cy="1937410"/>
            </a:xfrm>
            <a:custGeom>
              <a:avLst/>
              <a:gdLst>
                <a:gd name="connsiteX0" fmla="*/ 1000157 w 1000157"/>
                <a:gd name="connsiteY0" fmla="*/ 1102232 h 1937410"/>
                <a:gd name="connsiteX1" fmla="*/ 890809 w 1000157"/>
                <a:gd name="connsiteY1" fmla="*/ 1420244 h 1937410"/>
                <a:gd name="connsiteX2" fmla="*/ 830886 w 1000157"/>
                <a:gd name="connsiteY2" fmla="*/ 1430049 h 1937410"/>
                <a:gd name="connsiteX3" fmla="*/ 625381 w 1000157"/>
                <a:gd name="connsiteY3" fmla="*/ 1421725 h 1937410"/>
                <a:gd name="connsiteX4" fmla="*/ 394115 w 1000157"/>
                <a:gd name="connsiteY4" fmla="*/ 1353020 h 1937410"/>
                <a:gd name="connsiteX5" fmla="*/ 227806 w 1000157"/>
                <a:gd name="connsiteY5" fmla="*/ 1262595 h 1937410"/>
                <a:gd name="connsiteX6" fmla="*/ 222077 w 1000157"/>
                <a:gd name="connsiteY6" fmla="*/ 1293937 h 1937410"/>
                <a:gd name="connsiteX7" fmla="*/ 257021 w 1000157"/>
                <a:gd name="connsiteY7" fmla="*/ 1521425 h 1937410"/>
                <a:gd name="connsiteX8" fmla="*/ 329718 w 1000157"/>
                <a:gd name="connsiteY8" fmla="*/ 1788932 h 1937410"/>
                <a:gd name="connsiteX9" fmla="*/ 358171 w 1000157"/>
                <a:gd name="connsiteY9" fmla="*/ 1866810 h 1937410"/>
                <a:gd name="connsiteX10" fmla="*/ 162274 w 1000157"/>
                <a:gd name="connsiteY10" fmla="*/ 1937410 h 1937410"/>
                <a:gd name="connsiteX11" fmla="*/ 40999 w 1000157"/>
                <a:gd name="connsiteY11" fmla="*/ 1530780 h 1937410"/>
                <a:gd name="connsiteX12" fmla="*/ 130 w 1000157"/>
                <a:gd name="connsiteY12" fmla="*/ 1094879 h 1937410"/>
                <a:gd name="connsiteX13" fmla="*/ 77747 w 1000157"/>
                <a:gd name="connsiteY13" fmla="*/ 588060 h 1937410"/>
                <a:gd name="connsiteX14" fmla="*/ 199588 w 1000157"/>
                <a:gd name="connsiteY14" fmla="*/ 280523 h 1937410"/>
                <a:gd name="connsiteX15" fmla="*/ 306776 w 1000157"/>
                <a:gd name="connsiteY15" fmla="*/ 111727 h 1937410"/>
                <a:gd name="connsiteX16" fmla="*/ 416130 w 1000157"/>
                <a:gd name="connsiteY16" fmla="*/ 0 h 1937410"/>
                <a:gd name="connsiteX17" fmla="*/ 493343 w 1000157"/>
                <a:gd name="connsiteY17" fmla="*/ 215052 h 1937410"/>
                <a:gd name="connsiteX18" fmla="*/ 488736 w 1000157"/>
                <a:gd name="connsiteY18" fmla="*/ 439153 h 1937410"/>
                <a:gd name="connsiteX19" fmla="*/ 374038 w 1000157"/>
                <a:gd name="connsiteY19" fmla="*/ 651386 h 1937410"/>
                <a:gd name="connsiteX20" fmla="*/ 375640 w 1000157"/>
                <a:gd name="connsiteY20" fmla="*/ 679923 h 1937410"/>
                <a:gd name="connsiteX21" fmla="*/ 646830 w 1000157"/>
                <a:gd name="connsiteY21" fmla="*/ 526786 h 1937410"/>
                <a:gd name="connsiteX22" fmla="*/ 965722 w 1000157"/>
                <a:gd name="connsiteY22" fmla="*/ 454195 h 1937410"/>
                <a:gd name="connsiteX23" fmla="*/ 973884 w 1000157"/>
                <a:gd name="connsiteY23" fmla="*/ 458787 h 1937410"/>
                <a:gd name="connsiteX24" fmla="*/ 933346 w 1000157"/>
                <a:gd name="connsiteY24" fmla="*/ 595705 h 1937410"/>
                <a:gd name="connsiteX25" fmla="*/ 790087 w 1000157"/>
                <a:gd name="connsiteY25" fmla="*/ 785667 h 1937410"/>
                <a:gd name="connsiteX26" fmla="*/ 608178 w 1000157"/>
                <a:gd name="connsiteY26" fmla="*/ 939447 h 1937410"/>
                <a:gd name="connsiteX27" fmla="*/ 386518 w 1000157"/>
                <a:gd name="connsiteY27" fmla="*/ 1057102 h 1937410"/>
                <a:gd name="connsiteX28" fmla="*/ 496842 w 1000157"/>
                <a:gd name="connsiteY28" fmla="*/ 1070816 h 1937410"/>
                <a:gd name="connsiteX29" fmla="*/ 845020 w 1000157"/>
                <a:gd name="connsiteY29" fmla="*/ 1072001 h 1937410"/>
                <a:gd name="connsiteX30" fmla="*/ 985924 w 1000157"/>
                <a:gd name="connsiteY30" fmla="*/ 1097986 h 1937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000157" h="1937410">
                  <a:moveTo>
                    <a:pt x="1000157" y="1102232"/>
                  </a:moveTo>
                  <a:lnTo>
                    <a:pt x="890809" y="1420244"/>
                  </a:lnTo>
                  <a:lnTo>
                    <a:pt x="830886" y="1430049"/>
                  </a:lnTo>
                  <a:cubicBezTo>
                    <a:pt x="753449" y="1439654"/>
                    <a:pt x="698175" y="1434563"/>
                    <a:pt x="625381" y="1421725"/>
                  </a:cubicBezTo>
                  <a:cubicBezTo>
                    <a:pt x="552586" y="1408887"/>
                    <a:pt x="460377" y="1379541"/>
                    <a:pt x="394115" y="1353020"/>
                  </a:cubicBezTo>
                  <a:cubicBezTo>
                    <a:pt x="327853" y="1326498"/>
                    <a:pt x="238957" y="1270351"/>
                    <a:pt x="227806" y="1262595"/>
                  </a:cubicBezTo>
                  <a:cubicBezTo>
                    <a:pt x="216655" y="1254837"/>
                    <a:pt x="217208" y="1250799"/>
                    <a:pt x="222077" y="1293937"/>
                  </a:cubicBezTo>
                  <a:cubicBezTo>
                    <a:pt x="226946" y="1337076"/>
                    <a:pt x="239081" y="1438925"/>
                    <a:pt x="257021" y="1521425"/>
                  </a:cubicBezTo>
                  <a:cubicBezTo>
                    <a:pt x="274961" y="1603924"/>
                    <a:pt x="302922" y="1709752"/>
                    <a:pt x="329718" y="1788932"/>
                  </a:cubicBezTo>
                  <a:lnTo>
                    <a:pt x="358171" y="1866810"/>
                  </a:lnTo>
                  <a:cubicBezTo>
                    <a:pt x="306835" y="1903850"/>
                    <a:pt x="211687" y="1922195"/>
                    <a:pt x="162274" y="1937410"/>
                  </a:cubicBezTo>
                  <a:cubicBezTo>
                    <a:pt x="110713" y="1802684"/>
                    <a:pt x="68023" y="1671202"/>
                    <a:pt x="40999" y="1530780"/>
                  </a:cubicBezTo>
                  <a:cubicBezTo>
                    <a:pt x="13975" y="1390358"/>
                    <a:pt x="-1594" y="1249608"/>
                    <a:pt x="130" y="1094879"/>
                  </a:cubicBezTo>
                  <a:cubicBezTo>
                    <a:pt x="1852" y="940150"/>
                    <a:pt x="44504" y="723786"/>
                    <a:pt x="77747" y="588060"/>
                  </a:cubicBezTo>
                  <a:cubicBezTo>
                    <a:pt x="110990" y="452334"/>
                    <a:pt x="161416" y="359911"/>
                    <a:pt x="199588" y="280523"/>
                  </a:cubicBezTo>
                  <a:cubicBezTo>
                    <a:pt x="237760" y="201134"/>
                    <a:pt x="268654" y="158777"/>
                    <a:pt x="306776" y="111727"/>
                  </a:cubicBezTo>
                  <a:cubicBezTo>
                    <a:pt x="340133" y="70559"/>
                    <a:pt x="385416" y="11405"/>
                    <a:pt x="416130" y="0"/>
                  </a:cubicBezTo>
                  <a:cubicBezTo>
                    <a:pt x="459534" y="74707"/>
                    <a:pt x="477949" y="136046"/>
                    <a:pt x="493343" y="215052"/>
                  </a:cubicBezTo>
                  <a:cubicBezTo>
                    <a:pt x="505787" y="309500"/>
                    <a:pt x="505983" y="354742"/>
                    <a:pt x="488736" y="439153"/>
                  </a:cubicBezTo>
                  <a:cubicBezTo>
                    <a:pt x="471153" y="525202"/>
                    <a:pt x="392887" y="611257"/>
                    <a:pt x="374038" y="651386"/>
                  </a:cubicBezTo>
                  <a:cubicBezTo>
                    <a:pt x="355188" y="691514"/>
                    <a:pt x="330175" y="700690"/>
                    <a:pt x="375640" y="679923"/>
                  </a:cubicBezTo>
                  <a:cubicBezTo>
                    <a:pt x="421105" y="659158"/>
                    <a:pt x="548483" y="564408"/>
                    <a:pt x="646830" y="526786"/>
                  </a:cubicBezTo>
                  <a:cubicBezTo>
                    <a:pt x="745176" y="489165"/>
                    <a:pt x="936630" y="451491"/>
                    <a:pt x="965722" y="454195"/>
                  </a:cubicBezTo>
                  <a:cubicBezTo>
                    <a:pt x="969359" y="454533"/>
                    <a:pt x="972038" y="456135"/>
                    <a:pt x="973884" y="458787"/>
                  </a:cubicBezTo>
                  <a:cubicBezTo>
                    <a:pt x="986811" y="477348"/>
                    <a:pt x="958960" y="547365"/>
                    <a:pt x="933346" y="595705"/>
                  </a:cubicBezTo>
                  <a:cubicBezTo>
                    <a:pt x="904074" y="650950"/>
                    <a:pt x="844282" y="728377"/>
                    <a:pt x="790087" y="785667"/>
                  </a:cubicBezTo>
                  <a:cubicBezTo>
                    <a:pt x="735893" y="842958"/>
                    <a:pt x="675440" y="894207"/>
                    <a:pt x="608178" y="939447"/>
                  </a:cubicBezTo>
                  <a:cubicBezTo>
                    <a:pt x="540917" y="984686"/>
                    <a:pt x="392691" y="1049620"/>
                    <a:pt x="386518" y="1057102"/>
                  </a:cubicBezTo>
                  <a:cubicBezTo>
                    <a:pt x="380344" y="1064584"/>
                    <a:pt x="420424" y="1068334"/>
                    <a:pt x="496842" y="1070816"/>
                  </a:cubicBezTo>
                  <a:cubicBezTo>
                    <a:pt x="573259" y="1073299"/>
                    <a:pt x="743805" y="1061595"/>
                    <a:pt x="845020" y="1072001"/>
                  </a:cubicBezTo>
                  <a:cubicBezTo>
                    <a:pt x="895627" y="1077203"/>
                    <a:pt x="942667" y="1086821"/>
                    <a:pt x="985924" y="1097986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3647B7B6-B12B-DDFA-E170-0805D756F2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0478977">
              <a:off x="10058270" y="1322265"/>
              <a:ext cx="351312" cy="354664"/>
            </a:xfrm>
            <a:custGeom>
              <a:avLst/>
              <a:gdLst>
                <a:gd name="connsiteX0" fmla="*/ 2531073 w 4828010"/>
                <a:gd name="connsiteY0" fmla="*/ 0 h 4873559"/>
                <a:gd name="connsiteX1" fmla="*/ 3937963 w 4828010"/>
                <a:gd name="connsiteY1" fmla="*/ 437433 h 4873559"/>
                <a:gd name="connsiteX2" fmla="*/ 4806231 w 4828010"/>
                <a:gd name="connsiteY2" fmla="*/ 1773180 h 4873559"/>
                <a:gd name="connsiteX3" fmla="*/ 4448644 w 4828010"/>
                <a:gd name="connsiteY3" fmla="*/ 3933235 h 4873559"/>
                <a:gd name="connsiteX4" fmla="*/ 3192542 w 4828010"/>
                <a:gd name="connsiteY4" fmla="*/ 4716168 h 4873559"/>
                <a:gd name="connsiteX5" fmla="*/ 937448 w 4828010"/>
                <a:gd name="connsiteY5" fmla="*/ 4547691 h 4873559"/>
                <a:gd name="connsiteX6" fmla="*/ 12348 w 4828010"/>
                <a:gd name="connsiteY6" fmla="*/ 3026750 h 4873559"/>
                <a:gd name="connsiteX7" fmla="*/ 553508 w 4828010"/>
                <a:gd name="connsiteY7" fmla="*/ 740383 h 4873559"/>
                <a:gd name="connsiteX8" fmla="*/ 2531073 w 4828010"/>
                <a:gd name="connsiteY8" fmla="*/ 0 h 4873559"/>
                <a:gd name="connsiteX0" fmla="*/ 2531073 w 4828010"/>
                <a:gd name="connsiteY0" fmla="*/ 0 h 4853896"/>
                <a:gd name="connsiteX1" fmla="*/ 3937963 w 4828010"/>
                <a:gd name="connsiteY1" fmla="*/ 437433 h 4853896"/>
                <a:gd name="connsiteX2" fmla="*/ 4806231 w 4828010"/>
                <a:gd name="connsiteY2" fmla="*/ 1773180 h 4853896"/>
                <a:gd name="connsiteX3" fmla="*/ 4448644 w 4828010"/>
                <a:gd name="connsiteY3" fmla="*/ 3933235 h 4853896"/>
                <a:gd name="connsiteX4" fmla="*/ 3192542 w 4828010"/>
                <a:gd name="connsiteY4" fmla="*/ 4716168 h 4853896"/>
                <a:gd name="connsiteX5" fmla="*/ 1075671 w 4828010"/>
                <a:gd name="connsiteY5" fmla="*/ 4473263 h 4853896"/>
                <a:gd name="connsiteX6" fmla="*/ 12348 w 4828010"/>
                <a:gd name="connsiteY6" fmla="*/ 3026750 h 4853896"/>
                <a:gd name="connsiteX7" fmla="*/ 553508 w 4828010"/>
                <a:gd name="connsiteY7" fmla="*/ 740383 h 4853896"/>
                <a:gd name="connsiteX8" fmla="*/ 2531073 w 4828010"/>
                <a:gd name="connsiteY8" fmla="*/ 0 h 4853896"/>
                <a:gd name="connsiteX0" fmla="*/ 2531073 w 4828010"/>
                <a:gd name="connsiteY0" fmla="*/ 0 h 4852652"/>
                <a:gd name="connsiteX1" fmla="*/ 3937963 w 4828010"/>
                <a:gd name="connsiteY1" fmla="*/ 437433 h 4852652"/>
                <a:gd name="connsiteX2" fmla="*/ 4806231 w 4828010"/>
                <a:gd name="connsiteY2" fmla="*/ 1773180 h 4852652"/>
                <a:gd name="connsiteX3" fmla="*/ 4448644 w 4828010"/>
                <a:gd name="connsiteY3" fmla="*/ 3933235 h 4852652"/>
                <a:gd name="connsiteX4" fmla="*/ 3192542 w 4828010"/>
                <a:gd name="connsiteY4" fmla="*/ 4716168 h 4852652"/>
                <a:gd name="connsiteX5" fmla="*/ 1160732 w 4828010"/>
                <a:gd name="connsiteY5" fmla="*/ 4467947 h 4852652"/>
                <a:gd name="connsiteX6" fmla="*/ 12348 w 4828010"/>
                <a:gd name="connsiteY6" fmla="*/ 3026750 h 4852652"/>
                <a:gd name="connsiteX7" fmla="*/ 553508 w 4828010"/>
                <a:gd name="connsiteY7" fmla="*/ 740383 h 4852652"/>
                <a:gd name="connsiteX8" fmla="*/ 2531073 w 4828010"/>
                <a:gd name="connsiteY8" fmla="*/ 0 h 4852652"/>
                <a:gd name="connsiteX0" fmla="*/ 2531073 w 4828010"/>
                <a:gd name="connsiteY0" fmla="*/ 0 h 4852652"/>
                <a:gd name="connsiteX1" fmla="*/ 3937963 w 4828010"/>
                <a:gd name="connsiteY1" fmla="*/ 437433 h 4852652"/>
                <a:gd name="connsiteX2" fmla="*/ 4806231 w 4828010"/>
                <a:gd name="connsiteY2" fmla="*/ 1773180 h 4852652"/>
                <a:gd name="connsiteX3" fmla="*/ 4448644 w 4828010"/>
                <a:gd name="connsiteY3" fmla="*/ 3933235 h 4852652"/>
                <a:gd name="connsiteX4" fmla="*/ 3192542 w 4828010"/>
                <a:gd name="connsiteY4" fmla="*/ 4716168 h 4852652"/>
                <a:gd name="connsiteX5" fmla="*/ 1160732 w 4828010"/>
                <a:gd name="connsiteY5" fmla="*/ 4467947 h 4852652"/>
                <a:gd name="connsiteX6" fmla="*/ 12348 w 4828010"/>
                <a:gd name="connsiteY6" fmla="*/ 3026750 h 4852652"/>
                <a:gd name="connsiteX7" fmla="*/ 553508 w 4828010"/>
                <a:gd name="connsiteY7" fmla="*/ 740383 h 4852652"/>
                <a:gd name="connsiteX8" fmla="*/ 2531073 w 4828010"/>
                <a:gd name="connsiteY8" fmla="*/ 0 h 4852652"/>
                <a:gd name="connsiteX0" fmla="*/ 2460239 w 4757176"/>
                <a:gd name="connsiteY0" fmla="*/ 0 h 4850182"/>
                <a:gd name="connsiteX1" fmla="*/ 3867129 w 4757176"/>
                <a:gd name="connsiteY1" fmla="*/ 437433 h 4850182"/>
                <a:gd name="connsiteX2" fmla="*/ 4735397 w 4757176"/>
                <a:gd name="connsiteY2" fmla="*/ 1773180 h 4850182"/>
                <a:gd name="connsiteX3" fmla="*/ 4377810 w 4757176"/>
                <a:gd name="connsiteY3" fmla="*/ 3933235 h 4850182"/>
                <a:gd name="connsiteX4" fmla="*/ 3121708 w 4757176"/>
                <a:gd name="connsiteY4" fmla="*/ 4716168 h 4850182"/>
                <a:gd name="connsiteX5" fmla="*/ 1089898 w 4757176"/>
                <a:gd name="connsiteY5" fmla="*/ 4467947 h 4850182"/>
                <a:gd name="connsiteX6" fmla="*/ 15942 w 4757176"/>
                <a:gd name="connsiteY6" fmla="*/ 3101178 h 4850182"/>
                <a:gd name="connsiteX7" fmla="*/ 482674 w 4757176"/>
                <a:gd name="connsiteY7" fmla="*/ 740383 h 4850182"/>
                <a:gd name="connsiteX8" fmla="*/ 2460239 w 4757176"/>
                <a:gd name="connsiteY8" fmla="*/ 0 h 4850182"/>
                <a:gd name="connsiteX0" fmla="*/ 2460239 w 4757176"/>
                <a:gd name="connsiteY0" fmla="*/ 0 h 4850182"/>
                <a:gd name="connsiteX1" fmla="*/ 3867129 w 4757176"/>
                <a:gd name="connsiteY1" fmla="*/ 437433 h 4850182"/>
                <a:gd name="connsiteX2" fmla="*/ 4735397 w 4757176"/>
                <a:gd name="connsiteY2" fmla="*/ 1773180 h 4850182"/>
                <a:gd name="connsiteX3" fmla="*/ 4377810 w 4757176"/>
                <a:gd name="connsiteY3" fmla="*/ 3933235 h 4850182"/>
                <a:gd name="connsiteX4" fmla="*/ 3121708 w 4757176"/>
                <a:gd name="connsiteY4" fmla="*/ 4716168 h 4850182"/>
                <a:gd name="connsiteX5" fmla="*/ 1089898 w 4757176"/>
                <a:gd name="connsiteY5" fmla="*/ 4467947 h 4850182"/>
                <a:gd name="connsiteX6" fmla="*/ 15942 w 4757176"/>
                <a:gd name="connsiteY6" fmla="*/ 3101178 h 4850182"/>
                <a:gd name="connsiteX7" fmla="*/ 482674 w 4757176"/>
                <a:gd name="connsiteY7" fmla="*/ 740383 h 4850182"/>
                <a:gd name="connsiteX8" fmla="*/ 2460239 w 4757176"/>
                <a:gd name="connsiteY8" fmla="*/ 0 h 4850182"/>
                <a:gd name="connsiteX0" fmla="*/ 2484014 w 4780951"/>
                <a:gd name="connsiteY0" fmla="*/ 0 h 4850182"/>
                <a:gd name="connsiteX1" fmla="*/ 3890904 w 4780951"/>
                <a:gd name="connsiteY1" fmla="*/ 437433 h 4850182"/>
                <a:gd name="connsiteX2" fmla="*/ 4759172 w 4780951"/>
                <a:gd name="connsiteY2" fmla="*/ 1773180 h 4850182"/>
                <a:gd name="connsiteX3" fmla="*/ 4401585 w 4780951"/>
                <a:gd name="connsiteY3" fmla="*/ 3933235 h 4850182"/>
                <a:gd name="connsiteX4" fmla="*/ 3145483 w 4780951"/>
                <a:gd name="connsiteY4" fmla="*/ 4716168 h 4850182"/>
                <a:gd name="connsiteX5" fmla="*/ 1113673 w 4780951"/>
                <a:gd name="connsiteY5" fmla="*/ 4467947 h 4850182"/>
                <a:gd name="connsiteX6" fmla="*/ 39717 w 4780951"/>
                <a:gd name="connsiteY6" fmla="*/ 3101178 h 4850182"/>
                <a:gd name="connsiteX7" fmla="*/ 506449 w 4780951"/>
                <a:gd name="connsiteY7" fmla="*/ 740383 h 4850182"/>
                <a:gd name="connsiteX8" fmla="*/ 2484014 w 4780951"/>
                <a:gd name="connsiteY8" fmla="*/ 0 h 4850182"/>
                <a:gd name="connsiteX0" fmla="*/ 2484014 w 4780127"/>
                <a:gd name="connsiteY0" fmla="*/ 0 h 4850182"/>
                <a:gd name="connsiteX1" fmla="*/ 3890904 w 4780127"/>
                <a:gd name="connsiteY1" fmla="*/ 437433 h 4850182"/>
                <a:gd name="connsiteX2" fmla="*/ 4759172 w 4780127"/>
                <a:gd name="connsiteY2" fmla="*/ 1773180 h 4850182"/>
                <a:gd name="connsiteX3" fmla="*/ 4390953 w 4780127"/>
                <a:gd name="connsiteY3" fmla="*/ 3805644 h 4850182"/>
                <a:gd name="connsiteX4" fmla="*/ 3145483 w 4780127"/>
                <a:gd name="connsiteY4" fmla="*/ 4716168 h 4850182"/>
                <a:gd name="connsiteX5" fmla="*/ 1113673 w 4780127"/>
                <a:gd name="connsiteY5" fmla="*/ 4467947 h 4850182"/>
                <a:gd name="connsiteX6" fmla="*/ 39717 w 4780127"/>
                <a:gd name="connsiteY6" fmla="*/ 3101178 h 4850182"/>
                <a:gd name="connsiteX7" fmla="*/ 506449 w 4780127"/>
                <a:gd name="connsiteY7" fmla="*/ 740383 h 4850182"/>
                <a:gd name="connsiteX8" fmla="*/ 2484014 w 4780127"/>
                <a:gd name="connsiteY8" fmla="*/ 0 h 4850182"/>
                <a:gd name="connsiteX0" fmla="*/ 2484014 w 4778010"/>
                <a:gd name="connsiteY0" fmla="*/ 0 h 4846926"/>
                <a:gd name="connsiteX1" fmla="*/ 3890904 w 4778010"/>
                <a:gd name="connsiteY1" fmla="*/ 437433 h 4846926"/>
                <a:gd name="connsiteX2" fmla="*/ 4759172 w 4778010"/>
                <a:gd name="connsiteY2" fmla="*/ 1773180 h 4846926"/>
                <a:gd name="connsiteX3" fmla="*/ 4390953 w 4778010"/>
                <a:gd name="connsiteY3" fmla="*/ 3805644 h 4846926"/>
                <a:gd name="connsiteX4" fmla="*/ 3343914 w 4778010"/>
                <a:gd name="connsiteY4" fmla="*/ 4712128 h 4846926"/>
                <a:gd name="connsiteX5" fmla="*/ 1113673 w 4778010"/>
                <a:gd name="connsiteY5" fmla="*/ 4467947 h 4846926"/>
                <a:gd name="connsiteX6" fmla="*/ 39717 w 4778010"/>
                <a:gd name="connsiteY6" fmla="*/ 3101178 h 4846926"/>
                <a:gd name="connsiteX7" fmla="*/ 506449 w 4778010"/>
                <a:gd name="connsiteY7" fmla="*/ 740383 h 4846926"/>
                <a:gd name="connsiteX8" fmla="*/ 2484014 w 4778010"/>
                <a:gd name="connsiteY8" fmla="*/ 0 h 4846926"/>
                <a:gd name="connsiteX0" fmla="*/ 2484014 w 4782503"/>
                <a:gd name="connsiteY0" fmla="*/ 0 h 4846926"/>
                <a:gd name="connsiteX1" fmla="*/ 3890904 w 4782503"/>
                <a:gd name="connsiteY1" fmla="*/ 437433 h 4846926"/>
                <a:gd name="connsiteX2" fmla="*/ 4759172 w 4782503"/>
                <a:gd name="connsiteY2" fmla="*/ 1773180 h 4846926"/>
                <a:gd name="connsiteX3" fmla="*/ 4450482 w 4782503"/>
                <a:gd name="connsiteY3" fmla="*/ 3688481 h 4846926"/>
                <a:gd name="connsiteX4" fmla="*/ 3343914 w 4782503"/>
                <a:gd name="connsiteY4" fmla="*/ 4712128 h 4846926"/>
                <a:gd name="connsiteX5" fmla="*/ 1113673 w 4782503"/>
                <a:gd name="connsiteY5" fmla="*/ 4467947 h 4846926"/>
                <a:gd name="connsiteX6" fmla="*/ 39717 w 4782503"/>
                <a:gd name="connsiteY6" fmla="*/ 3101178 h 4846926"/>
                <a:gd name="connsiteX7" fmla="*/ 506449 w 4782503"/>
                <a:gd name="connsiteY7" fmla="*/ 740383 h 4846926"/>
                <a:gd name="connsiteX8" fmla="*/ 2484014 w 4782503"/>
                <a:gd name="connsiteY8" fmla="*/ 0 h 4846926"/>
                <a:gd name="connsiteX0" fmla="*/ 2484014 w 4784889"/>
                <a:gd name="connsiteY0" fmla="*/ 0 h 4846926"/>
                <a:gd name="connsiteX1" fmla="*/ 3890904 w 4784889"/>
                <a:gd name="connsiteY1" fmla="*/ 437433 h 4846926"/>
                <a:gd name="connsiteX2" fmla="*/ 4759172 w 4784889"/>
                <a:gd name="connsiteY2" fmla="*/ 1773180 h 4846926"/>
                <a:gd name="connsiteX3" fmla="*/ 4474294 w 4784889"/>
                <a:gd name="connsiteY3" fmla="*/ 3676361 h 4846926"/>
                <a:gd name="connsiteX4" fmla="*/ 3343914 w 4784889"/>
                <a:gd name="connsiteY4" fmla="*/ 4712128 h 4846926"/>
                <a:gd name="connsiteX5" fmla="*/ 1113673 w 4784889"/>
                <a:gd name="connsiteY5" fmla="*/ 4467947 h 4846926"/>
                <a:gd name="connsiteX6" fmla="*/ 39717 w 4784889"/>
                <a:gd name="connsiteY6" fmla="*/ 3101178 h 4846926"/>
                <a:gd name="connsiteX7" fmla="*/ 506449 w 4784889"/>
                <a:gd name="connsiteY7" fmla="*/ 740383 h 4846926"/>
                <a:gd name="connsiteX8" fmla="*/ 2484014 w 4784889"/>
                <a:gd name="connsiteY8" fmla="*/ 0 h 4846926"/>
                <a:gd name="connsiteX0" fmla="*/ 2484014 w 4784889"/>
                <a:gd name="connsiteY0" fmla="*/ 0 h 4860980"/>
                <a:gd name="connsiteX1" fmla="*/ 3890904 w 4784889"/>
                <a:gd name="connsiteY1" fmla="*/ 437433 h 4860980"/>
                <a:gd name="connsiteX2" fmla="*/ 4759172 w 4784889"/>
                <a:gd name="connsiteY2" fmla="*/ 1773180 h 4860980"/>
                <a:gd name="connsiteX3" fmla="*/ 4474294 w 4784889"/>
                <a:gd name="connsiteY3" fmla="*/ 3676361 h 4860980"/>
                <a:gd name="connsiteX4" fmla="*/ 3343914 w 4784889"/>
                <a:gd name="connsiteY4" fmla="*/ 4712128 h 4860980"/>
                <a:gd name="connsiteX5" fmla="*/ 1097799 w 4784889"/>
                <a:gd name="connsiteY5" fmla="*/ 4524510 h 4860980"/>
                <a:gd name="connsiteX6" fmla="*/ 39717 w 4784889"/>
                <a:gd name="connsiteY6" fmla="*/ 3101178 h 4860980"/>
                <a:gd name="connsiteX7" fmla="*/ 506449 w 4784889"/>
                <a:gd name="connsiteY7" fmla="*/ 740383 h 4860980"/>
                <a:gd name="connsiteX8" fmla="*/ 2484014 w 4784889"/>
                <a:gd name="connsiteY8" fmla="*/ 0 h 4860980"/>
                <a:gd name="connsiteX0" fmla="*/ 2484014 w 4783308"/>
                <a:gd name="connsiteY0" fmla="*/ 0 h 4860981"/>
                <a:gd name="connsiteX1" fmla="*/ 3890904 w 4783308"/>
                <a:gd name="connsiteY1" fmla="*/ 437433 h 4860981"/>
                <a:gd name="connsiteX2" fmla="*/ 4759172 w 4783308"/>
                <a:gd name="connsiteY2" fmla="*/ 1773180 h 4860981"/>
                <a:gd name="connsiteX3" fmla="*/ 4474294 w 4783308"/>
                <a:gd name="connsiteY3" fmla="*/ 3676361 h 4860981"/>
                <a:gd name="connsiteX4" fmla="*/ 3443129 w 4783308"/>
                <a:gd name="connsiteY4" fmla="*/ 4712129 h 4860981"/>
                <a:gd name="connsiteX5" fmla="*/ 1097799 w 4783308"/>
                <a:gd name="connsiteY5" fmla="*/ 4524510 h 4860981"/>
                <a:gd name="connsiteX6" fmla="*/ 39717 w 4783308"/>
                <a:gd name="connsiteY6" fmla="*/ 3101178 h 4860981"/>
                <a:gd name="connsiteX7" fmla="*/ 506449 w 4783308"/>
                <a:gd name="connsiteY7" fmla="*/ 740383 h 4860981"/>
                <a:gd name="connsiteX8" fmla="*/ 2484014 w 4783308"/>
                <a:gd name="connsiteY8" fmla="*/ 0 h 4860981"/>
                <a:gd name="connsiteX0" fmla="*/ 2484014 w 4783308"/>
                <a:gd name="connsiteY0" fmla="*/ 0 h 4821502"/>
                <a:gd name="connsiteX1" fmla="*/ 3890904 w 4783308"/>
                <a:gd name="connsiteY1" fmla="*/ 437433 h 4821502"/>
                <a:gd name="connsiteX2" fmla="*/ 4759172 w 4783308"/>
                <a:gd name="connsiteY2" fmla="*/ 1773180 h 4821502"/>
                <a:gd name="connsiteX3" fmla="*/ 4474294 w 4783308"/>
                <a:gd name="connsiteY3" fmla="*/ 3676361 h 4821502"/>
                <a:gd name="connsiteX4" fmla="*/ 3443129 w 4783308"/>
                <a:gd name="connsiteY4" fmla="*/ 4712129 h 4821502"/>
                <a:gd name="connsiteX5" fmla="*/ 1097799 w 4783308"/>
                <a:gd name="connsiteY5" fmla="*/ 4524510 h 4821502"/>
                <a:gd name="connsiteX6" fmla="*/ 39717 w 4783308"/>
                <a:gd name="connsiteY6" fmla="*/ 3101178 h 4821502"/>
                <a:gd name="connsiteX7" fmla="*/ 506449 w 4783308"/>
                <a:gd name="connsiteY7" fmla="*/ 740383 h 4821502"/>
                <a:gd name="connsiteX8" fmla="*/ 2484014 w 4783308"/>
                <a:gd name="connsiteY8" fmla="*/ 0 h 4821502"/>
                <a:gd name="connsiteX0" fmla="*/ 2484014 w 4783308"/>
                <a:gd name="connsiteY0" fmla="*/ 0 h 4821502"/>
                <a:gd name="connsiteX1" fmla="*/ 3890904 w 4783308"/>
                <a:gd name="connsiteY1" fmla="*/ 437433 h 4821502"/>
                <a:gd name="connsiteX2" fmla="*/ 4759172 w 4783308"/>
                <a:gd name="connsiteY2" fmla="*/ 1773180 h 4821502"/>
                <a:gd name="connsiteX3" fmla="*/ 4474294 w 4783308"/>
                <a:gd name="connsiteY3" fmla="*/ 3676361 h 4821502"/>
                <a:gd name="connsiteX4" fmla="*/ 3443129 w 4783308"/>
                <a:gd name="connsiteY4" fmla="*/ 4712129 h 4821502"/>
                <a:gd name="connsiteX5" fmla="*/ 1097799 w 4783308"/>
                <a:gd name="connsiteY5" fmla="*/ 4524510 h 4821502"/>
                <a:gd name="connsiteX6" fmla="*/ 39717 w 4783308"/>
                <a:gd name="connsiteY6" fmla="*/ 3101178 h 4821502"/>
                <a:gd name="connsiteX7" fmla="*/ 506449 w 4783308"/>
                <a:gd name="connsiteY7" fmla="*/ 740383 h 4821502"/>
                <a:gd name="connsiteX8" fmla="*/ 2484014 w 4783308"/>
                <a:gd name="connsiteY8" fmla="*/ 0 h 4821502"/>
                <a:gd name="connsiteX0" fmla="*/ 2532073 w 4784141"/>
                <a:gd name="connsiteY0" fmla="*/ 0 h 4773425"/>
                <a:gd name="connsiteX1" fmla="*/ 3891737 w 4784141"/>
                <a:gd name="connsiteY1" fmla="*/ 389356 h 4773425"/>
                <a:gd name="connsiteX2" fmla="*/ 4760005 w 4784141"/>
                <a:gd name="connsiteY2" fmla="*/ 1725103 h 4773425"/>
                <a:gd name="connsiteX3" fmla="*/ 4475127 w 4784141"/>
                <a:gd name="connsiteY3" fmla="*/ 3628284 h 4773425"/>
                <a:gd name="connsiteX4" fmla="*/ 3443962 w 4784141"/>
                <a:gd name="connsiteY4" fmla="*/ 4664052 h 4773425"/>
                <a:gd name="connsiteX5" fmla="*/ 1098632 w 4784141"/>
                <a:gd name="connsiteY5" fmla="*/ 4476433 h 4773425"/>
                <a:gd name="connsiteX6" fmla="*/ 40550 w 4784141"/>
                <a:gd name="connsiteY6" fmla="*/ 3053101 h 4773425"/>
                <a:gd name="connsiteX7" fmla="*/ 507282 w 4784141"/>
                <a:gd name="connsiteY7" fmla="*/ 692306 h 4773425"/>
                <a:gd name="connsiteX8" fmla="*/ 2532073 w 4784141"/>
                <a:gd name="connsiteY8" fmla="*/ 0 h 4773425"/>
                <a:gd name="connsiteX0" fmla="*/ 2532073 w 4784141"/>
                <a:gd name="connsiteY0" fmla="*/ 491 h 4773916"/>
                <a:gd name="connsiteX1" fmla="*/ 3891737 w 4784141"/>
                <a:gd name="connsiteY1" fmla="*/ 389847 h 4773916"/>
                <a:gd name="connsiteX2" fmla="*/ 4760005 w 4784141"/>
                <a:gd name="connsiteY2" fmla="*/ 1725594 h 4773916"/>
                <a:gd name="connsiteX3" fmla="*/ 4475127 w 4784141"/>
                <a:gd name="connsiteY3" fmla="*/ 3628775 h 4773916"/>
                <a:gd name="connsiteX4" fmla="*/ 3443962 w 4784141"/>
                <a:gd name="connsiteY4" fmla="*/ 4664543 h 4773916"/>
                <a:gd name="connsiteX5" fmla="*/ 1098632 w 4784141"/>
                <a:gd name="connsiteY5" fmla="*/ 4476924 h 4773916"/>
                <a:gd name="connsiteX6" fmla="*/ 40550 w 4784141"/>
                <a:gd name="connsiteY6" fmla="*/ 3053592 h 4773916"/>
                <a:gd name="connsiteX7" fmla="*/ 507282 w 4784141"/>
                <a:gd name="connsiteY7" fmla="*/ 692797 h 4773916"/>
                <a:gd name="connsiteX8" fmla="*/ 2532073 w 4784141"/>
                <a:gd name="connsiteY8" fmla="*/ 491 h 4773916"/>
                <a:gd name="connsiteX0" fmla="*/ 2532073 w 4784141"/>
                <a:gd name="connsiteY0" fmla="*/ 491 h 4773916"/>
                <a:gd name="connsiteX1" fmla="*/ 3891737 w 4784141"/>
                <a:gd name="connsiteY1" fmla="*/ 389847 h 4773916"/>
                <a:gd name="connsiteX2" fmla="*/ 4760005 w 4784141"/>
                <a:gd name="connsiteY2" fmla="*/ 1725594 h 4773916"/>
                <a:gd name="connsiteX3" fmla="*/ 4475127 w 4784141"/>
                <a:gd name="connsiteY3" fmla="*/ 3628775 h 4773916"/>
                <a:gd name="connsiteX4" fmla="*/ 3443962 w 4784141"/>
                <a:gd name="connsiteY4" fmla="*/ 4664543 h 4773916"/>
                <a:gd name="connsiteX5" fmla="*/ 1098632 w 4784141"/>
                <a:gd name="connsiteY5" fmla="*/ 4476924 h 4773916"/>
                <a:gd name="connsiteX6" fmla="*/ 40550 w 4784141"/>
                <a:gd name="connsiteY6" fmla="*/ 3053592 h 4773916"/>
                <a:gd name="connsiteX7" fmla="*/ 507282 w 4784141"/>
                <a:gd name="connsiteY7" fmla="*/ 692797 h 4773916"/>
                <a:gd name="connsiteX8" fmla="*/ 2532073 w 4784141"/>
                <a:gd name="connsiteY8" fmla="*/ 491 h 4773916"/>
                <a:gd name="connsiteX0" fmla="*/ 2558783 w 4784614"/>
                <a:gd name="connsiteY0" fmla="*/ 525 h 4757924"/>
                <a:gd name="connsiteX1" fmla="*/ 3892210 w 4784614"/>
                <a:gd name="connsiteY1" fmla="*/ 373855 h 4757924"/>
                <a:gd name="connsiteX2" fmla="*/ 4760478 w 4784614"/>
                <a:gd name="connsiteY2" fmla="*/ 1709602 h 4757924"/>
                <a:gd name="connsiteX3" fmla="*/ 4475600 w 4784614"/>
                <a:gd name="connsiteY3" fmla="*/ 3612783 h 4757924"/>
                <a:gd name="connsiteX4" fmla="*/ 3444435 w 4784614"/>
                <a:gd name="connsiteY4" fmla="*/ 4648551 h 4757924"/>
                <a:gd name="connsiteX5" fmla="*/ 1099105 w 4784614"/>
                <a:gd name="connsiteY5" fmla="*/ 4460932 h 4757924"/>
                <a:gd name="connsiteX6" fmla="*/ 41023 w 4784614"/>
                <a:gd name="connsiteY6" fmla="*/ 3037600 h 4757924"/>
                <a:gd name="connsiteX7" fmla="*/ 507755 w 4784614"/>
                <a:gd name="connsiteY7" fmla="*/ 676805 h 4757924"/>
                <a:gd name="connsiteX8" fmla="*/ 2558783 w 4784614"/>
                <a:gd name="connsiteY8" fmla="*/ 525 h 4757924"/>
                <a:gd name="connsiteX0" fmla="*/ 2558783 w 4784614"/>
                <a:gd name="connsiteY0" fmla="*/ 408 h 4757807"/>
                <a:gd name="connsiteX1" fmla="*/ 3907953 w 4784614"/>
                <a:gd name="connsiteY1" fmla="*/ 443183 h 4757807"/>
                <a:gd name="connsiteX2" fmla="*/ 4760478 w 4784614"/>
                <a:gd name="connsiteY2" fmla="*/ 1709485 h 4757807"/>
                <a:gd name="connsiteX3" fmla="*/ 4475600 w 4784614"/>
                <a:gd name="connsiteY3" fmla="*/ 3612666 h 4757807"/>
                <a:gd name="connsiteX4" fmla="*/ 3444435 w 4784614"/>
                <a:gd name="connsiteY4" fmla="*/ 4648434 h 4757807"/>
                <a:gd name="connsiteX5" fmla="*/ 1099105 w 4784614"/>
                <a:gd name="connsiteY5" fmla="*/ 4460815 h 4757807"/>
                <a:gd name="connsiteX6" fmla="*/ 41023 w 4784614"/>
                <a:gd name="connsiteY6" fmla="*/ 3037483 h 4757807"/>
                <a:gd name="connsiteX7" fmla="*/ 507755 w 4784614"/>
                <a:gd name="connsiteY7" fmla="*/ 676688 h 4757807"/>
                <a:gd name="connsiteX8" fmla="*/ 2558783 w 4784614"/>
                <a:gd name="connsiteY8" fmla="*/ 408 h 4757807"/>
                <a:gd name="connsiteX0" fmla="*/ 2675744 w 4786788"/>
                <a:gd name="connsiteY0" fmla="*/ 250 h 4954478"/>
                <a:gd name="connsiteX1" fmla="*/ 3910127 w 4786788"/>
                <a:gd name="connsiteY1" fmla="*/ 639854 h 4954478"/>
                <a:gd name="connsiteX2" fmla="*/ 4762652 w 4786788"/>
                <a:gd name="connsiteY2" fmla="*/ 1906156 h 4954478"/>
                <a:gd name="connsiteX3" fmla="*/ 4477774 w 4786788"/>
                <a:gd name="connsiteY3" fmla="*/ 3809337 h 4954478"/>
                <a:gd name="connsiteX4" fmla="*/ 3446609 w 4786788"/>
                <a:gd name="connsiteY4" fmla="*/ 4845105 h 4954478"/>
                <a:gd name="connsiteX5" fmla="*/ 1101279 w 4786788"/>
                <a:gd name="connsiteY5" fmla="*/ 4657486 h 4954478"/>
                <a:gd name="connsiteX6" fmla="*/ 43197 w 4786788"/>
                <a:gd name="connsiteY6" fmla="*/ 3234154 h 4954478"/>
                <a:gd name="connsiteX7" fmla="*/ 509929 w 4786788"/>
                <a:gd name="connsiteY7" fmla="*/ 873359 h 4954478"/>
                <a:gd name="connsiteX8" fmla="*/ 2675744 w 4786788"/>
                <a:gd name="connsiteY8" fmla="*/ 250 h 4954478"/>
                <a:gd name="connsiteX0" fmla="*/ 2675744 w 4786788"/>
                <a:gd name="connsiteY0" fmla="*/ 250 h 4954478"/>
                <a:gd name="connsiteX1" fmla="*/ 3910127 w 4786788"/>
                <a:gd name="connsiteY1" fmla="*/ 639854 h 4954478"/>
                <a:gd name="connsiteX2" fmla="*/ 4762652 w 4786788"/>
                <a:gd name="connsiteY2" fmla="*/ 1906156 h 4954478"/>
                <a:gd name="connsiteX3" fmla="*/ 4477774 w 4786788"/>
                <a:gd name="connsiteY3" fmla="*/ 3809337 h 4954478"/>
                <a:gd name="connsiteX4" fmla="*/ 3446609 w 4786788"/>
                <a:gd name="connsiteY4" fmla="*/ 4845105 h 4954478"/>
                <a:gd name="connsiteX5" fmla="*/ 1101279 w 4786788"/>
                <a:gd name="connsiteY5" fmla="*/ 4657486 h 4954478"/>
                <a:gd name="connsiteX6" fmla="*/ 43197 w 4786788"/>
                <a:gd name="connsiteY6" fmla="*/ 3234154 h 4954478"/>
                <a:gd name="connsiteX7" fmla="*/ 509929 w 4786788"/>
                <a:gd name="connsiteY7" fmla="*/ 873359 h 4954478"/>
                <a:gd name="connsiteX8" fmla="*/ 2675744 w 4786788"/>
                <a:gd name="connsiteY8" fmla="*/ 250 h 4954478"/>
                <a:gd name="connsiteX0" fmla="*/ 2675744 w 4786788"/>
                <a:gd name="connsiteY0" fmla="*/ 290 h 4954518"/>
                <a:gd name="connsiteX1" fmla="*/ 3910127 w 4786788"/>
                <a:gd name="connsiteY1" fmla="*/ 639894 h 4954518"/>
                <a:gd name="connsiteX2" fmla="*/ 4762652 w 4786788"/>
                <a:gd name="connsiteY2" fmla="*/ 1906196 h 4954518"/>
                <a:gd name="connsiteX3" fmla="*/ 4477774 w 4786788"/>
                <a:gd name="connsiteY3" fmla="*/ 3809377 h 4954518"/>
                <a:gd name="connsiteX4" fmla="*/ 3446609 w 4786788"/>
                <a:gd name="connsiteY4" fmla="*/ 4845145 h 4954518"/>
                <a:gd name="connsiteX5" fmla="*/ 1101279 w 4786788"/>
                <a:gd name="connsiteY5" fmla="*/ 4657526 h 4954518"/>
                <a:gd name="connsiteX6" fmla="*/ 43197 w 4786788"/>
                <a:gd name="connsiteY6" fmla="*/ 3234194 h 4954518"/>
                <a:gd name="connsiteX7" fmla="*/ 509929 w 4786788"/>
                <a:gd name="connsiteY7" fmla="*/ 873399 h 4954518"/>
                <a:gd name="connsiteX8" fmla="*/ 2675744 w 4786788"/>
                <a:gd name="connsiteY8" fmla="*/ 290 h 4954518"/>
                <a:gd name="connsiteX0" fmla="*/ 2675744 w 4786788"/>
                <a:gd name="connsiteY0" fmla="*/ 326 h 4954554"/>
                <a:gd name="connsiteX1" fmla="*/ 3990884 w 4786788"/>
                <a:gd name="connsiteY1" fmla="*/ 591130 h 4954554"/>
                <a:gd name="connsiteX2" fmla="*/ 4762652 w 4786788"/>
                <a:gd name="connsiteY2" fmla="*/ 1906232 h 4954554"/>
                <a:gd name="connsiteX3" fmla="*/ 4477774 w 4786788"/>
                <a:gd name="connsiteY3" fmla="*/ 3809413 h 4954554"/>
                <a:gd name="connsiteX4" fmla="*/ 3446609 w 4786788"/>
                <a:gd name="connsiteY4" fmla="*/ 4845181 h 4954554"/>
                <a:gd name="connsiteX5" fmla="*/ 1101279 w 4786788"/>
                <a:gd name="connsiteY5" fmla="*/ 4657562 h 4954554"/>
                <a:gd name="connsiteX6" fmla="*/ 43197 w 4786788"/>
                <a:gd name="connsiteY6" fmla="*/ 3234230 h 4954554"/>
                <a:gd name="connsiteX7" fmla="*/ 509929 w 4786788"/>
                <a:gd name="connsiteY7" fmla="*/ 873435 h 4954554"/>
                <a:gd name="connsiteX8" fmla="*/ 2675744 w 4786788"/>
                <a:gd name="connsiteY8" fmla="*/ 326 h 4954554"/>
                <a:gd name="connsiteX0" fmla="*/ 2662196 w 4773240"/>
                <a:gd name="connsiteY0" fmla="*/ 326 h 4954554"/>
                <a:gd name="connsiteX1" fmla="*/ 3977336 w 4773240"/>
                <a:gd name="connsiteY1" fmla="*/ 591130 h 4954554"/>
                <a:gd name="connsiteX2" fmla="*/ 4749104 w 4773240"/>
                <a:gd name="connsiteY2" fmla="*/ 1906232 h 4954554"/>
                <a:gd name="connsiteX3" fmla="*/ 4464226 w 4773240"/>
                <a:gd name="connsiteY3" fmla="*/ 3809413 h 4954554"/>
                <a:gd name="connsiteX4" fmla="*/ 3433061 w 4773240"/>
                <a:gd name="connsiteY4" fmla="*/ 4845181 h 4954554"/>
                <a:gd name="connsiteX5" fmla="*/ 1087731 w 4773240"/>
                <a:gd name="connsiteY5" fmla="*/ 4657562 h 4954554"/>
                <a:gd name="connsiteX6" fmla="*/ 29649 w 4773240"/>
                <a:gd name="connsiteY6" fmla="*/ 3234230 h 4954554"/>
                <a:gd name="connsiteX7" fmla="*/ 640977 w 4773240"/>
                <a:gd name="connsiteY7" fmla="*/ 730117 h 4954554"/>
                <a:gd name="connsiteX8" fmla="*/ 2662196 w 4773240"/>
                <a:gd name="connsiteY8" fmla="*/ 326 h 4954554"/>
                <a:gd name="connsiteX0" fmla="*/ 2664762 w 4775806"/>
                <a:gd name="connsiteY0" fmla="*/ 326 h 4954554"/>
                <a:gd name="connsiteX1" fmla="*/ 3979902 w 4775806"/>
                <a:gd name="connsiteY1" fmla="*/ 591130 h 4954554"/>
                <a:gd name="connsiteX2" fmla="*/ 4751670 w 4775806"/>
                <a:gd name="connsiteY2" fmla="*/ 1906232 h 4954554"/>
                <a:gd name="connsiteX3" fmla="*/ 4466792 w 4775806"/>
                <a:gd name="connsiteY3" fmla="*/ 3809413 h 4954554"/>
                <a:gd name="connsiteX4" fmla="*/ 3435627 w 4775806"/>
                <a:gd name="connsiteY4" fmla="*/ 4845181 h 4954554"/>
                <a:gd name="connsiteX5" fmla="*/ 1090297 w 4775806"/>
                <a:gd name="connsiteY5" fmla="*/ 4657562 h 4954554"/>
                <a:gd name="connsiteX6" fmla="*/ 32215 w 4775806"/>
                <a:gd name="connsiteY6" fmla="*/ 3234230 h 4954554"/>
                <a:gd name="connsiteX7" fmla="*/ 607899 w 4775806"/>
                <a:gd name="connsiteY7" fmla="*/ 806182 h 4954554"/>
                <a:gd name="connsiteX8" fmla="*/ 2664762 w 4775806"/>
                <a:gd name="connsiteY8" fmla="*/ 326 h 4954554"/>
                <a:gd name="connsiteX0" fmla="*/ 2673549 w 4784593"/>
                <a:gd name="connsiteY0" fmla="*/ 326 h 4954554"/>
                <a:gd name="connsiteX1" fmla="*/ 3988689 w 4784593"/>
                <a:gd name="connsiteY1" fmla="*/ 591130 h 4954554"/>
                <a:gd name="connsiteX2" fmla="*/ 4760457 w 4784593"/>
                <a:gd name="connsiteY2" fmla="*/ 1906232 h 4954554"/>
                <a:gd name="connsiteX3" fmla="*/ 4475579 w 4784593"/>
                <a:gd name="connsiteY3" fmla="*/ 3809413 h 4954554"/>
                <a:gd name="connsiteX4" fmla="*/ 3444414 w 4784593"/>
                <a:gd name="connsiteY4" fmla="*/ 4845181 h 4954554"/>
                <a:gd name="connsiteX5" fmla="*/ 1099084 w 4784593"/>
                <a:gd name="connsiteY5" fmla="*/ 4657562 h 4954554"/>
                <a:gd name="connsiteX6" fmla="*/ 41002 w 4784593"/>
                <a:gd name="connsiteY6" fmla="*/ 3234230 h 4954554"/>
                <a:gd name="connsiteX7" fmla="*/ 616686 w 4784593"/>
                <a:gd name="connsiteY7" fmla="*/ 806182 h 4954554"/>
                <a:gd name="connsiteX8" fmla="*/ 2673549 w 4784593"/>
                <a:gd name="connsiteY8" fmla="*/ 326 h 4954554"/>
                <a:gd name="connsiteX0" fmla="*/ 2649000 w 4760044"/>
                <a:gd name="connsiteY0" fmla="*/ 326 h 4964273"/>
                <a:gd name="connsiteX1" fmla="*/ 3964140 w 4760044"/>
                <a:gd name="connsiteY1" fmla="*/ 591130 h 4964273"/>
                <a:gd name="connsiteX2" fmla="*/ 4735908 w 4760044"/>
                <a:gd name="connsiteY2" fmla="*/ 1906232 h 4964273"/>
                <a:gd name="connsiteX3" fmla="*/ 4451030 w 4760044"/>
                <a:gd name="connsiteY3" fmla="*/ 3809413 h 4964273"/>
                <a:gd name="connsiteX4" fmla="*/ 3419865 w 4760044"/>
                <a:gd name="connsiteY4" fmla="*/ 4845181 h 4964273"/>
                <a:gd name="connsiteX5" fmla="*/ 1074535 w 4760044"/>
                <a:gd name="connsiteY5" fmla="*/ 4657562 h 4964273"/>
                <a:gd name="connsiteX6" fmla="*/ 33359 w 4760044"/>
                <a:gd name="connsiteY6" fmla="*/ 2995991 h 4964273"/>
                <a:gd name="connsiteX7" fmla="*/ 592137 w 4760044"/>
                <a:gd name="connsiteY7" fmla="*/ 806182 h 4964273"/>
                <a:gd name="connsiteX8" fmla="*/ 2649000 w 4760044"/>
                <a:gd name="connsiteY8" fmla="*/ 326 h 4964273"/>
                <a:gd name="connsiteX0" fmla="*/ 2649000 w 4760044"/>
                <a:gd name="connsiteY0" fmla="*/ 300 h 4964247"/>
                <a:gd name="connsiteX1" fmla="*/ 3813909 w 4760044"/>
                <a:gd name="connsiteY1" fmla="*/ 619239 h 4964247"/>
                <a:gd name="connsiteX2" fmla="*/ 4735908 w 4760044"/>
                <a:gd name="connsiteY2" fmla="*/ 1906206 h 4964247"/>
                <a:gd name="connsiteX3" fmla="*/ 4451030 w 4760044"/>
                <a:gd name="connsiteY3" fmla="*/ 3809387 h 4964247"/>
                <a:gd name="connsiteX4" fmla="*/ 3419865 w 4760044"/>
                <a:gd name="connsiteY4" fmla="*/ 4845155 h 4964247"/>
                <a:gd name="connsiteX5" fmla="*/ 1074535 w 4760044"/>
                <a:gd name="connsiteY5" fmla="*/ 4657536 h 4964247"/>
                <a:gd name="connsiteX6" fmla="*/ 33359 w 4760044"/>
                <a:gd name="connsiteY6" fmla="*/ 2995965 h 4964247"/>
                <a:gd name="connsiteX7" fmla="*/ 592137 w 4760044"/>
                <a:gd name="connsiteY7" fmla="*/ 806156 h 4964247"/>
                <a:gd name="connsiteX8" fmla="*/ 2649000 w 4760044"/>
                <a:gd name="connsiteY8" fmla="*/ 300 h 4964247"/>
                <a:gd name="connsiteX0" fmla="*/ 2649000 w 4849477"/>
                <a:gd name="connsiteY0" fmla="*/ -2 h 4963945"/>
                <a:gd name="connsiteX1" fmla="*/ 4735908 w 4849477"/>
                <a:gd name="connsiteY1" fmla="*/ 1905904 h 4963945"/>
                <a:gd name="connsiteX2" fmla="*/ 4451030 w 4849477"/>
                <a:gd name="connsiteY2" fmla="*/ 3809085 h 4963945"/>
                <a:gd name="connsiteX3" fmla="*/ 3419865 w 4849477"/>
                <a:gd name="connsiteY3" fmla="*/ 4844853 h 4963945"/>
                <a:gd name="connsiteX4" fmla="*/ 1074535 w 4849477"/>
                <a:gd name="connsiteY4" fmla="*/ 4657234 h 4963945"/>
                <a:gd name="connsiteX5" fmla="*/ 33359 w 4849477"/>
                <a:gd name="connsiteY5" fmla="*/ 2995663 h 4963945"/>
                <a:gd name="connsiteX6" fmla="*/ 592137 w 4849477"/>
                <a:gd name="connsiteY6" fmla="*/ 805854 h 4963945"/>
                <a:gd name="connsiteX7" fmla="*/ 2649000 w 4849477"/>
                <a:gd name="connsiteY7" fmla="*/ -2 h 4963945"/>
                <a:gd name="connsiteX0" fmla="*/ 2649000 w 4859466"/>
                <a:gd name="connsiteY0" fmla="*/ -2 h 5536260"/>
                <a:gd name="connsiteX1" fmla="*/ 4735908 w 4859466"/>
                <a:gd name="connsiteY1" fmla="*/ 1905904 h 5536260"/>
                <a:gd name="connsiteX2" fmla="*/ 4451030 w 4859466"/>
                <a:gd name="connsiteY2" fmla="*/ 3809085 h 5536260"/>
                <a:gd name="connsiteX3" fmla="*/ 3067466 w 4859466"/>
                <a:gd name="connsiteY3" fmla="*/ 5491001 h 5536260"/>
                <a:gd name="connsiteX4" fmla="*/ 1074535 w 4859466"/>
                <a:gd name="connsiteY4" fmla="*/ 4657234 h 5536260"/>
                <a:gd name="connsiteX5" fmla="*/ 33359 w 4859466"/>
                <a:gd name="connsiteY5" fmla="*/ 2995663 h 5536260"/>
                <a:gd name="connsiteX6" fmla="*/ 592137 w 4859466"/>
                <a:gd name="connsiteY6" fmla="*/ 805854 h 5536260"/>
                <a:gd name="connsiteX7" fmla="*/ 2649000 w 4859466"/>
                <a:gd name="connsiteY7" fmla="*/ -2 h 5536260"/>
                <a:gd name="connsiteX0" fmla="*/ 2780481 w 4861205"/>
                <a:gd name="connsiteY0" fmla="*/ -2 h 5864449"/>
                <a:gd name="connsiteX1" fmla="*/ 4737647 w 4861205"/>
                <a:gd name="connsiteY1" fmla="*/ 2234093 h 5864449"/>
                <a:gd name="connsiteX2" fmla="*/ 4452769 w 4861205"/>
                <a:gd name="connsiteY2" fmla="*/ 4137274 h 5864449"/>
                <a:gd name="connsiteX3" fmla="*/ 3069205 w 4861205"/>
                <a:gd name="connsiteY3" fmla="*/ 5819190 h 5864449"/>
                <a:gd name="connsiteX4" fmla="*/ 1076274 w 4861205"/>
                <a:gd name="connsiteY4" fmla="*/ 4985423 h 5864449"/>
                <a:gd name="connsiteX5" fmla="*/ 35098 w 4861205"/>
                <a:gd name="connsiteY5" fmla="*/ 3323852 h 5864449"/>
                <a:gd name="connsiteX6" fmla="*/ 593876 w 4861205"/>
                <a:gd name="connsiteY6" fmla="*/ 1134043 h 5864449"/>
                <a:gd name="connsiteX7" fmla="*/ 2780481 w 4861205"/>
                <a:gd name="connsiteY7" fmla="*/ -2 h 5864449"/>
                <a:gd name="connsiteX0" fmla="*/ 2289077 w 4369801"/>
                <a:gd name="connsiteY0" fmla="*/ -2 h 5893101"/>
                <a:gd name="connsiteX1" fmla="*/ 4246243 w 4369801"/>
                <a:gd name="connsiteY1" fmla="*/ 2234093 h 5893101"/>
                <a:gd name="connsiteX2" fmla="*/ 3961365 w 4369801"/>
                <a:gd name="connsiteY2" fmla="*/ 4137274 h 5893101"/>
                <a:gd name="connsiteX3" fmla="*/ 2577801 w 4369801"/>
                <a:gd name="connsiteY3" fmla="*/ 5819190 h 5893101"/>
                <a:gd name="connsiteX4" fmla="*/ 584870 w 4369801"/>
                <a:gd name="connsiteY4" fmla="*/ 4985423 h 5893101"/>
                <a:gd name="connsiteX5" fmla="*/ 102472 w 4369801"/>
                <a:gd name="connsiteY5" fmla="*/ 1134043 h 5893101"/>
                <a:gd name="connsiteX6" fmla="*/ 2289077 w 4369801"/>
                <a:gd name="connsiteY6" fmla="*/ -2 h 5893101"/>
                <a:gd name="connsiteX0" fmla="*/ 2352777 w 4433501"/>
                <a:gd name="connsiteY0" fmla="*/ -2 h 5854124"/>
                <a:gd name="connsiteX1" fmla="*/ 4309943 w 4433501"/>
                <a:gd name="connsiteY1" fmla="*/ 2234093 h 5854124"/>
                <a:gd name="connsiteX2" fmla="*/ 4025065 w 4433501"/>
                <a:gd name="connsiteY2" fmla="*/ 4137274 h 5854124"/>
                <a:gd name="connsiteX3" fmla="*/ 2641501 w 4433501"/>
                <a:gd name="connsiteY3" fmla="*/ 5819190 h 5854124"/>
                <a:gd name="connsiteX4" fmla="*/ 430809 w 4433501"/>
                <a:gd name="connsiteY4" fmla="*/ 4389642 h 5854124"/>
                <a:gd name="connsiteX5" fmla="*/ 166172 w 4433501"/>
                <a:gd name="connsiteY5" fmla="*/ 1134043 h 5854124"/>
                <a:gd name="connsiteX6" fmla="*/ 2352777 w 4433501"/>
                <a:gd name="connsiteY6" fmla="*/ -2 h 5854124"/>
                <a:gd name="connsiteX0" fmla="*/ 2193618 w 4274342"/>
                <a:gd name="connsiteY0" fmla="*/ -2 h 5850779"/>
                <a:gd name="connsiteX1" fmla="*/ 4150784 w 4274342"/>
                <a:gd name="connsiteY1" fmla="*/ 2234093 h 5850779"/>
                <a:gd name="connsiteX2" fmla="*/ 3865906 w 4274342"/>
                <a:gd name="connsiteY2" fmla="*/ 4137274 h 5850779"/>
                <a:gd name="connsiteX3" fmla="*/ 2482342 w 4274342"/>
                <a:gd name="connsiteY3" fmla="*/ 5819190 h 5850779"/>
                <a:gd name="connsiteX4" fmla="*/ 271650 w 4274342"/>
                <a:gd name="connsiteY4" fmla="*/ 4389642 h 5850779"/>
                <a:gd name="connsiteX5" fmla="*/ 247914 w 4274342"/>
                <a:gd name="connsiteY5" fmla="*/ 1846756 h 5850779"/>
                <a:gd name="connsiteX6" fmla="*/ 2193618 w 4274342"/>
                <a:gd name="connsiteY6" fmla="*/ -2 h 5850779"/>
                <a:gd name="connsiteX0" fmla="*/ 1967294 w 4267345"/>
                <a:gd name="connsiteY0" fmla="*/ -3 h 5416782"/>
                <a:gd name="connsiteX1" fmla="*/ 4137681 w 4267345"/>
                <a:gd name="connsiteY1" fmla="*/ 1800096 h 5416782"/>
                <a:gd name="connsiteX2" fmla="*/ 3852803 w 4267345"/>
                <a:gd name="connsiteY2" fmla="*/ 3703277 h 5416782"/>
                <a:gd name="connsiteX3" fmla="*/ 2469239 w 4267345"/>
                <a:gd name="connsiteY3" fmla="*/ 5385193 h 5416782"/>
                <a:gd name="connsiteX4" fmla="*/ 258547 w 4267345"/>
                <a:gd name="connsiteY4" fmla="*/ 3955645 h 5416782"/>
                <a:gd name="connsiteX5" fmla="*/ 234811 w 4267345"/>
                <a:gd name="connsiteY5" fmla="*/ 1412759 h 5416782"/>
                <a:gd name="connsiteX6" fmla="*/ 1967294 w 4267345"/>
                <a:gd name="connsiteY6" fmla="*/ -3 h 5416782"/>
                <a:gd name="connsiteX0" fmla="*/ 1967294 w 3964997"/>
                <a:gd name="connsiteY0" fmla="*/ -3 h 5416782"/>
                <a:gd name="connsiteX1" fmla="*/ 3668011 w 3964997"/>
                <a:gd name="connsiteY1" fmla="*/ 1478862 h 5416782"/>
                <a:gd name="connsiteX2" fmla="*/ 3852803 w 3964997"/>
                <a:gd name="connsiteY2" fmla="*/ 3703277 h 5416782"/>
                <a:gd name="connsiteX3" fmla="*/ 2469239 w 3964997"/>
                <a:gd name="connsiteY3" fmla="*/ 5385193 h 5416782"/>
                <a:gd name="connsiteX4" fmla="*/ 258547 w 3964997"/>
                <a:gd name="connsiteY4" fmla="*/ 3955645 h 5416782"/>
                <a:gd name="connsiteX5" fmla="*/ 234811 w 3964997"/>
                <a:gd name="connsiteY5" fmla="*/ 1412759 h 5416782"/>
                <a:gd name="connsiteX6" fmla="*/ 1967294 w 3964997"/>
                <a:gd name="connsiteY6" fmla="*/ -3 h 5416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964997" h="5416782">
                  <a:moveTo>
                    <a:pt x="1967294" y="-3"/>
                  </a:moveTo>
                  <a:cubicBezTo>
                    <a:pt x="2657922" y="183339"/>
                    <a:pt x="3353760" y="861649"/>
                    <a:pt x="3668011" y="1478862"/>
                  </a:cubicBezTo>
                  <a:cubicBezTo>
                    <a:pt x="3982262" y="2096075"/>
                    <a:pt x="4052598" y="3052222"/>
                    <a:pt x="3852803" y="3703277"/>
                  </a:cubicBezTo>
                  <a:cubicBezTo>
                    <a:pt x="3653008" y="4354332"/>
                    <a:pt x="2782065" y="5270224"/>
                    <a:pt x="2469239" y="5385193"/>
                  </a:cubicBezTo>
                  <a:cubicBezTo>
                    <a:pt x="1758393" y="5606258"/>
                    <a:pt x="630952" y="4617717"/>
                    <a:pt x="258547" y="3955645"/>
                  </a:cubicBezTo>
                  <a:cubicBezTo>
                    <a:pt x="-113858" y="3293573"/>
                    <a:pt x="-49980" y="2072034"/>
                    <a:pt x="234811" y="1412759"/>
                  </a:cubicBezTo>
                  <a:cubicBezTo>
                    <a:pt x="519602" y="753484"/>
                    <a:pt x="1314621" y="30745"/>
                    <a:pt x="1967294" y="-3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957489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</TotalTime>
  <Words>440</Words>
  <Application>Microsoft Office PowerPoint</Application>
  <PresentationFormat>Widescreen</PresentationFormat>
  <Paragraphs>39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body</vt:lpstr>
      <vt:lpstr>Calibri Light</vt:lpstr>
      <vt:lpstr>Calibri Light </vt:lpstr>
      <vt:lpstr>Tahoma</vt:lpstr>
      <vt:lpstr>Office Theme</vt:lpstr>
      <vt:lpstr>FASHION RECOMENDATION </vt:lpstr>
      <vt:lpstr>Team Members</vt:lpstr>
      <vt:lpstr>Project Topic</vt:lpstr>
      <vt:lpstr>Statement of Project Objectives</vt:lpstr>
      <vt:lpstr>Statement of Value</vt:lpstr>
      <vt:lpstr> Review of State of the Art and Relevant Works</vt:lpstr>
      <vt:lpstr>Approach</vt:lpstr>
      <vt:lpstr>Deliverables</vt:lpstr>
      <vt:lpstr>References  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FASHION RECOMENDATION</dc:title>
  <dc:creator>Sai karthik NAVULURU</dc:creator>
  <cp:lastModifiedBy>Garminla, Sampath Kumar</cp:lastModifiedBy>
  <cp:revision>9</cp:revision>
  <dcterms:created xsi:type="dcterms:W3CDTF">2023-11-03T00:51:19Z</dcterms:created>
  <dcterms:modified xsi:type="dcterms:W3CDTF">2023-11-03T02:58:59Z</dcterms:modified>
</cp:coreProperties>
</file>