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4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66" y="7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d7b93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1d7b93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9B8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98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dirty="0"/>
              <a:t>Exercise </a:t>
            </a:r>
            <a:r>
              <a:rPr lang="en-US" altLang="zh-TW" dirty="0" smtClean="0"/>
              <a:t>8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rPr lang="en-US" sz="2040" dirty="0" smtClean="0"/>
              <a:t>charts</a:t>
            </a:r>
            <a:endParaRPr sz="20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 err="1"/>
              <a:t>目標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66" cy="519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zh-TW" altLang="en-US" dirty="0" smtClean="0"/>
              <a:t>模擬 </a:t>
            </a:r>
            <a:r>
              <a:rPr lang="en-US" altLang="zh-TW" dirty="0" smtClean="0"/>
              <a:t>SJF/EDF/LSTF </a:t>
            </a:r>
            <a:r>
              <a:rPr lang="zh-TW" altLang="en-US" dirty="0" smtClean="0"/>
              <a:t>在單 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 下的排程</a:t>
            </a:r>
            <a:endParaRPr lang="en-US" altLang="zh-TW" dirty="0" smtClean="0"/>
          </a:p>
          <a:p>
            <a:pPr marL="342900" lvl="0" indent="-342900">
              <a:spcBef>
                <a:spcPts val="0"/>
              </a:spcBef>
            </a:pPr>
            <a:r>
              <a:rPr lang="zh-TW" altLang="en-US" dirty="0" smtClean="0"/>
              <a:t>同時嘗試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可以被中斷</a:t>
            </a:r>
            <a:r>
              <a:rPr lang="en-US" altLang="zh-TW" dirty="0" smtClean="0"/>
              <a:t>/</a:t>
            </a:r>
            <a:r>
              <a:rPr lang="zh-TW" altLang="en-US" dirty="0" smtClean="0"/>
              <a:t>不可被中斷 兩種情況下的排程結果差異</a:t>
            </a:r>
            <a:endParaRPr lang="en-US" altLang="zh-TW" dirty="0" smtClean="0"/>
          </a:p>
          <a:p>
            <a:pPr marL="342900" lvl="0" indent="-342900">
              <a:spcBef>
                <a:spcPts val="0"/>
              </a:spcBef>
            </a:pPr>
            <a:r>
              <a:rPr lang="zh-TW" altLang="en-US" dirty="0" smtClean="0"/>
              <a:t>將得到的 </a:t>
            </a:r>
            <a:r>
              <a:rPr lang="en-US" altLang="zh-TW" dirty="0" smtClean="0"/>
              <a:t>miss rate/waiting time </a:t>
            </a:r>
            <a:r>
              <a:rPr lang="zh-TW" altLang="en-US" dirty="0" smtClean="0"/>
              <a:t>畫成圖表</a:t>
            </a:r>
            <a:endParaRPr lang="en-US" altLang="zh-TW" dirty="0" smtClean="0"/>
          </a:p>
          <a:p>
            <a:pPr marL="342900" lvl="0" indent="-342900">
              <a:spcBef>
                <a:spcPts val="0"/>
              </a:spcBef>
            </a:pPr>
            <a:r>
              <a:rPr lang="zh-TW" altLang="en-US" dirty="0" smtClean="0"/>
              <a:t>同時將其他數據用表格整理出來</a:t>
            </a:r>
            <a:endParaRPr lang="en-US" altLang="zh-TW" dirty="0" smtClean="0"/>
          </a:p>
          <a:p>
            <a:pPr marL="342900" lvl="0" indent="-342900">
              <a:spcBef>
                <a:spcPts val="0"/>
              </a:spcBef>
            </a:pPr>
            <a:endParaRPr lang="en-US" altLang="zh-TW" dirty="0" smtClean="0"/>
          </a:p>
          <a:p>
            <a:pPr marL="342900" lvl="0" indent="-342900">
              <a:spcBef>
                <a:spcPts val="0"/>
              </a:spcBef>
            </a:pPr>
            <a:endParaRPr lang="en-US" altLang="zh-TW" dirty="0" smtClean="0"/>
          </a:p>
          <a:p>
            <a:pPr marL="342900" indent="-342900">
              <a:spcBef>
                <a:spcPts val="0"/>
              </a:spcBef>
            </a:pPr>
            <a:endParaRPr lang="en-US" altLang="zh-TW" dirty="0" smtClean="0"/>
          </a:p>
          <a:p>
            <a:pPr marL="342900" indent="-342900">
              <a:spcBef>
                <a:spcPts val="0"/>
              </a:spcBef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可以使用 </a:t>
            </a:r>
            <a:r>
              <a:rPr lang="en-US" altLang="zh-TW" dirty="0" smtClean="0"/>
              <a:t>excel / google sheets </a:t>
            </a:r>
            <a:r>
              <a:rPr lang="zh-TW" altLang="en-US" dirty="0" smtClean="0"/>
              <a:t>等工具輔助畫圖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請將相關數據也整理在工具的表格上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Tasks</a:t>
            </a:r>
            <a:r>
              <a:rPr lang="zh-TW" altLang="en-US" dirty="0" smtClean="0"/>
              <a:t> 即使到了 </a:t>
            </a:r>
            <a:r>
              <a:rPr lang="en-US" altLang="zh-TW" dirty="0" smtClean="0"/>
              <a:t>deadline</a:t>
            </a:r>
            <a:r>
              <a:rPr lang="zh-TW" altLang="en-US" dirty="0" smtClean="0"/>
              <a:t> 也請將其完成，不要直接刪除掉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7859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/>
              <a:t>input </a:t>
            </a:r>
            <a:r>
              <a:rPr lang="en-US" dirty="0" err="1"/>
              <a:t>格式</a:t>
            </a: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一開始有兩個數字</a:t>
            </a:r>
            <a:r>
              <a:rPr lang="en-US" dirty="0"/>
              <a:t> m 、 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m </a:t>
            </a:r>
            <a:r>
              <a:rPr lang="en-US" dirty="0" err="1"/>
              <a:t>代表</a:t>
            </a:r>
            <a:r>
              <a:rPr lang="en-US" dirty="0"/>
              <a:t> processor </a:t>
            </a:r>
            <a:r>
              <a:rPr lang="en-US" dirty="0" err="1"/>
              <a:t>的數量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n  </a:t>
            </a:r>
            <a:r>
              <a:rPr lang="en-US" dirty="0" err="1"/>
              <a:t>代表</a:t>
            </a:r>
            <a:r>
              <a:rPr lang="en-US" dirty="0"/>
              <a:t> tasks </a:t>
            </a:r>
            <a:r>
              <a:rPr lang="en-US" dirty="0" err="1"/>
              <a:t>的數量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m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每行有兩個正整數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分別代表該</a:t>
            </a:r>
            <a:r>
              <a:rPr lang="en-US" dirty="0"/>
              <a:t> processor 的 ID 與 </a:t>
            </a:r>
            <a:r>
              <a:rPr lang="en-US" dirty="0" err="1"/>
              <a:t>運算能力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n 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</a:t>
            </a:r>
            <a:r>
              <a:rPr lang="en-US" dirty="0"/>
              <a:t> 7 </a:t>
            </a:r>
            <a:r>
              <a:rPr lang="en-US" dirty="0" err="1"/>
              <a:t>個正整數，依序代表該</a:t>
            </a:r>
            <a:r>
              <a:rPr lang="en-US" dirty="0"/>
              <a:t> task 的：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ID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release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execution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deadline</a:t>
            </a:r>
            <a:endParaRPr dirty="0"/>
          </a:p>
          <a:p>
            <a:pPr marL="1143000" lvl="2" indent="-228600">
              <a:spcBef>
                <a:spcPts val="0"/>
              </a:spcBef>
            </a:pPr>
            <a:r>
              <a:rPr lang="en-US" dirty="0" smtClean="0"/>
              <a:t>period(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時則為</a:t>
            </a:r>
            <a:r>
              <a:rPr lang="en-US" altLang="zh-TW" dirty="0" smtClean="0"/>
              <a:t>sporadic</a:t>
            </a:r>
            <a:r>
              <a:rPr lang="en-US" dirty="0" smtClean="0"/>
              <a:t>)</a:t>
            </a:r>
          </a:p>
          <a:p>
            <a:pPr marL="1143000" lvl="2" indent="-228600">
              <a:spcBef>
                <a:spcPts val="0"/>
              </a:spcBef>
            </a:pPr>
            <a:r>
              <a:rPr lang="en-US" dirty="0" smtClean="0"/>
              <a:t>preemption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task </a:t>
            </a:r>
            <a:r>
              <a:rPr lang="en-US" dirty="0" err="1"/>
              <a:t>種類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接著有一個數字 </a:t>
            </a:r>
            <a:r>
              <a:rPr lang="en-US" altLang="zh-TW" dirty="0" smtClean="0"/>
              <a:t>p</a:t>
            </a:r>
            <a:r>
              <a:rPr lang="zh-TW" altLang="en-US" dirty="0" smtClean="0"/>
              <a:t> 代表 </a:t>
            </a:r>
            <a:r>
              <a:rPr lang="en-US" altLang="zh-TW" dirty="0" smtClean="0"/>
              <a:t>precedence constraint</a:t>
            </a:r>
            <a:r>
              <a:rPr lang="zh-TW" altLang="en-US" dirty="0" smtClean="0"/>
              <a:t> 的數量</a:t>
            </a:r>
            <a:endParaRPr lang="en-US" altLang="zh-TW" dirty="0" smtClean="0"/>
          </a:p>
          <a:p>
            <a:r>
              <a:rPr lang="zh-TW" altLang="en-US" dirty="0" smtClean="0"/>
              <a:t>後面有 </a:t>
            </a:r>
            <a:r>
              <a:rPr lang="en-US" altLang="zh-TW" dirty="0" smtClean="0"/>
              <a:t>p </a:t>
            </a:r>
            <a:r>
              <a:rPr lang="zh-TW" altLang="en-US" dirty="0" smtClean="0"/>
              <a:t>行，每一行有兩個數字，代表兩個不同 </a:t>
            </a:r>
            <a:r>
              <a:rPr lang="en-US" altLang="zh-TW" dirty="0" smtClean="0"/>
              <a:t>Task</a:t>
            </a:r>
          </a:p>
          <a:p>
            <a:r>
              <a:rPr lang="zh-TW" altLang="en-US" dirty="0" smtClean="0"/>
              <a:t>前面的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必須要比後面的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早做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2</a:t>
            </a:r>
          </a:p>
          <a:p>
            <a:pPr lvl="1"/>
            <a:r>
              <a:rPr lang="en-US" altLang="zh-TW" dirty="0" smtClean="0"/>
              <a:t>0 1</a:t>
            </a:r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</a:p>
          <a:p>
            <a:pPr lvl="1"/>
            <a:r>
              <a:rPr lang="zh-TW" altLang="en-US" dirty="0" smtClean="0"/>
              <a:t>此情況代表必須要做完 </a:t>
            </a:r>
            <a:r>
              <a:rPr lang="en-US" altLang="zh-TW" dirty="0" smtClean="0"/>
              <a:t>Task 0</a:t>
            </a:r>
            <a:r>
              <a:rPr lang="zh-TW" altLang="en-US" dirty="0" smtClean="0"/>
              <a:t>，才能做 </a:t>
            </a:r>
            <a:r>
              <a:rPr lang="en-US" altLang="zh-TW" dirty="0" smtClean="0"/>
              <a:t>Task1</a:t>
            </a:r>
          </a:p>
          <a:p>
            <a:pPr lvl="1"/>
            <a:r>
              <a:rPr lang="zh-TW" altLang="en-US" dirty="0" smtClean="0"/>
              <a:t>同理，得先做完 </a:t>
            </a:r>
            <a:r>
              <a:rPr lang="en-US" altLang="zh-TW" dirty="0" smtClean="0"/>
              <a:t>Task1 </a:t>
            </a:r>
            <a:r>
              <a:rPr lang="zh-TW" altLang="en-US" dirty="0" smtClean="0"/>
              <a:t>，才能做 </a:t>
            </a:r>
            <a:r>
              <a:rPr lang="en-US" altLang="zh-TW" dirty="0" smtClean="0"/>
              <a:t>Task2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06109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43215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980321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6"/>
            <a:endCxn id="5" idx="2"/>
          </p:cNvCxnSpPr>
          <p:nvPr/>
        </p:nvCxnSpPr>
        <p:spPr>
          <a:xfrm>
            <a:off x="5975498" y="3686358"/>
            <a:ext cx="145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6"/>
            <a:endCxn id="6" idx="2"/>
          </p:cNvCxnSpPr>
          <p:nvPr/>
        </p:nvCxnSpPr>
        <p:spPr>
          <a:xfrm>
            <a:off x="8346558" y="3686358"/>
            <a:ext cx="145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182308" y="354289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553368" y="354289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924428" y="354515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19036" y="3762272"/>
            <a:ext cx="116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Task0</a:t>
            </a:r>
            <a:r>
              <a:rPr lang="zh-TW" altLang="en-US" dirty="0" smtClean="0"/>
              <a:t> 完成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490096" y="3762272"/>
            <a:ext cx="116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Task1</a:t>
            </a:r>
            <a:r>
              <a:rPr lang="zh-TW" altLang="en-US" dirty="0" smtClean="0"/>
              <a:t> 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58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將得到的結果藉由表格與圖表畫出來</a:t>
            </a:r>
            <a:endParaRPr lang="en-US" altLang="zh-TW" dirty="0" smtClean="0"/>
          </a:p>
          <a:p>
            <a:r>
              <a:rPr lang="en-US" altLang="zh-TW" dirty="0" smtClean="0"/>
              <a:t>Miss rate</a:t>
            </a:r>
          </a:p>
          <a:p>
            <a:pPr lvl="1"/>
            <a:r>
              <a:rPr lang="zh-TW" altLang="en-US" dirty="0" smtClean="0"/>
              <a:t>沒有</a:t>
            </a:r>
            <a:r>
              <a:rPr lang="zh-TW" altLang="en-US" dirty="0"/>
              <a:t>在</a:t>
            </a:r>
            <a:r>
              <a:rPr lang="en-US" altLang="zh-TW" dirty="0" smtClean="0"/>
              <a:t>deadline</a:t>
            </a:r>
            <a:r>
              <a:rPr lang="zh-TW" altLang="en-US" dirty="0" smtClean="0"/>
              <a:t>前完成的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數量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task 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r>
              <a:rPr lang="en-US" altLang="zh-TW" dirty="0" smtClean="0"/>
              <a:t>Waiting Time</a:t>
            </a:r>
          </a:p>
          <a:p>
            <a:pPr lvl="1"/>
            <a:r>
              <a:rPr lang="en-US" altLang="zh-TW" dirty="0"/>
              <a:t>Task</a:t>
            </a:r>
            <a:r>
              <a:rPr lang="zh-TW" altLang="en-US" dirty="0"/>
              <a:t> 在 </a:t>
            </a:r>
            <a:r>
              <a:rPr lang="en-US" altLang="zh-TW" dirty="0"/>
              <a:t>Release</a:t>
            </a:r>
            <a:r>
              <a:rPr lang="zh-TW" altLang="en-US" dirty="0"/>
              <a:t> 後，沒有被執行的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計算以下三種數值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1.</a:t>
            </a:r>
            <a:r>
              <a:rPr lang="zh-TW" altLang="en-US" dirty="0" smtClean="0"/>
              <a:t> 平均數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2.</a:t>
            </a:r>
            <a:r>
              <a:rPr lang="zh-TW" altLang="en-US" dirty="0" smtClean="0"/>
              <a:t> 變異數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3.</a:t>
            </a:r>
            <a:r>
              <a:rPr lang="zh-TW" altLang="en-US" dirty="0" smtClean="0"/>
              <a:t> 標準差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33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3" y="1010195"/>
            <a:ext cx="10126176" cy="4955177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下</a:t>
            </a:r>
            <a:r>
              <a:rPr lang="zh-TW" altLang="en-US" dirty="0" smtClean="0"/>
              <a:t>圖做為範例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236"/>
            <a:ext cx="12192000" cy="46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160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283</Words>
  <Application>Microsoft Office PowerPoint</Application>
  <PresentationFormat>寬螢幕</PresentationFormat>
  <Paragraphs>56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Noto Sans Symbols</vt:lpstr>
      <vt:lpstr>新細明體</vt:lpstr>
      <vt:lpstr>Arial</vt:lpstr>
      <vt:lpstr>Times New Roman</vt:lpstr>
      <vt:lpstr>多面向</vt:lpstr>
      <vt:lpstr>Exercise 8</vt:lpstr>
      <vt:lpstr>目標</vt:lpstr>
      <vt:lpstr>Hints</vt:lpstr>
      <vt:lpstr>input 格式</vt:lpstr>
      <vt:lpstr>input 格式</vt:lpstr>
      <vt:lpstr>output 格式</vt:lpstr>
      <vt:lpstr>output 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cp:lastModifiedBy>Windows 使用者</cp:lastModifiedBy>
  <cp:revision>45</cp:revision>
  <dcterms:modified xsi:type="dcterms:W3CDTF">2019-04-26T11:54:47Z</dcterms:modified>
</cp:coreProperties>
</file>