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d7b934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1d7b934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d7b934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1d7b934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/>
              <a:t>Exercise 1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sz="2040"/>
              <a:t>基本 IO</a:t>
            </a:r>
            <a:endParaRPr sz="2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/>
              <a:t>目標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將測試資料從檔案</a:t>
            </a:r>
            <a:r>
              <a:rPr lang="en-US" dirty="0"/>
              <a:t> input.txt </a:t>
            </a:r>
            <a:r>
              <a:rPr lang="en-US" dirty="0" err="1"/>
              <a:t>中讀進來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把讀進來的數據放到結構裡面存好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 smtClean="0"/>
              <a:t>再把數據</a:t>
            </a:r>
            <a:r>
              <a:rPr lang="zh-TW" altLang="en-US" dirty="0" smtClean="0"/>
              <a:t>搭配解釋</a:t>
            </a:r>
            <a:r>
              <a:rPr lang="en-US" dirty="0" err="1" smtClean="0"/>
              <a:t>印出來一次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一開始有兩個數字 m 、 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 代表 processor 的數量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  代表 tasks 的數量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接下來有 m 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每行有兩個正整數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分別代表該 processor 的 ID 與 運算能力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接下來有 n  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每行有 7 個正整數，依序代表該 task 的：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release time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execution time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deadline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period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preemption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task 種類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把讀進來的東西再印出來一次，附加說明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number of processors : 1</a:t>
            </a:r>
          </a:p>
          <a:p>
            <a:pPr lvl="1"/>
            <a:r>
              <a:rPr lang="en-US" altLang="zh-TW" dirty="0" smtClean="0"/>
              <a:t>number of tasks : 1</a:t>
            </a:r>
          </a:p>
          <a:p>
            <a:pPr lvl="1"/>
            <a:r>
              <a:rPr lang="en-US" altLang="zh-TW" dirty="0" smtClean="0"/>
              <a:t>Processor 0 : ability 1</a:t>
            </a:r>
          </a:p>
          <a:p>
            <a:pPr lvl="1"/>
            <a:r>
              <a:rPr lang="en-US" altLang="zh-TW" dirty="0" smtClean="0"/>
              <a:t>Task 0 : release time 0, execution time 3, deadline 5, period 0, preemption 1, type 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3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/>
              <a:t>讀檔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可以直接 call freopen("input.txt", "r", stdin)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平常的 scanf 會直接改從 input.txt 裡面讀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習慣其他讀檔方式的話，也可以直接使用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/>
              <a:t>資料結構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/>
              <a:t>為了日後作業方便，請直接幫 processor 跟 task 建一個 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 processor{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int id;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int ability;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寬螢幕</PresentationFormat>
  <Paragraphs>42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Noto Sans Symbols</vt:lpstr>
      <vt:lpstr>Arial</vt:lpstr>
      <vt:lpstr>Times New Roman</vt:lpstr>
      <vt:lpstr>多面向</vt:lpstr>
      <vt:lpstr>Exercise 1</vt:lpstr>
      <vt:lpstr>目標</vt:lpstr>
      <vt:lpstr>input 格式</vt:lpstr>
      <vt:lpstr>output 格式</vt:lpstr>
      <vt:lpstr>讀檔</vt:lpstr>
      <vt:lpstr>資料結構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1</cp:revision>
  <dcterms:modified xsi:type="dcterms:W3CDTF">2019-03-06T10:14:42Z</dcterms:modified>
</cp:coreProperties>
</file>