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SJF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periodic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shortest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不</a:t>
            </a:r>
            <a:r>
              <a:rPr lang="zh-TW" altLang="en-US" dirty="0" smtClean="0">
                <a:solidFill>
                  <a:schemeClr val="tx1"/>
                </a:solidFill>
              </a:rPr>
              <a:t>可被</a:t>
            </a:r>
            <a:r>
              <a:rPr lang="zh-TW" altLang="en-US" dirty="0" smtClean="0"/>
              <a:t>中斷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印出一次 </a:t>
            </a:r>
            <a:r>
              <a:rPr lang="en-US" altLang="zh-TW" dirty="0" smtClean="0"/>
              <a:t>hyper period</a:t>
            </a:r>
            <a:r>
              <a:rPr lang="zh-TW" altLang="en-US" dirty="0" smtClean="0"/>
              <a:t> 的排程結果與效能指標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 : release time = 0, execution time = 3, period = 8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 </a:t>
            </a:r>
            <a:r>
              <a:rPr lang="en-US" altLang="zh-TW" dirty="0"/>
              <a:t>: release time = 0, execution time = </a:t>
            </a:r>
            <a:r>
              <a:rPr lang="en-US" altLang="zh-TW" dirty="0" smtClean="0"/>
              <a:t>6, </a:t>
            </a:r>
            <a:r>
              <a:rPr lang="en-US" altLang="zh-TW" dirty="0"/>
              <a:t>period = </a:t>
            </a:r>
            <a:r>
              <a:rPr lang="en-US" altLang="zh-TW" dirty="0" smtClean="0"/>
              <a:t>12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排程結果將為：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Task0 3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Task0, Task1</a:t>
            </a:r>
            <a:r>
              <a:rPr lang="zh-TW" altLang="en-US" dirty="0" smtClean="0"/>
              <a:t> 同時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，依照 </a:t>
            </a:r>
            <a:r>
              <a:rPr lang="en-US" altLang="zh-TW" dirty="0" smtClean="0"/>
              <a:t>SJF </a:t>
            </a:r>
            <a:r>
              <a:rPr lang="zh-TW" altLang="en-US" dirty="0" smtClean="0"/>
              <a:t>的規則，先排上執行時間短的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3 </a:t>
            </a:r>
            <a:r>
              <a:rPr lang="en-US" altLang="zh-TW" dirty="0" smtClean="0"/>
              <a:t>Task1 9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9 Task0 12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時間到 </a:t>
            </a:r>
            <a:r>
              <a:rPr lang="en-US" altLang="zh-TW" dirty="0" smtClean="0"/>
              <a:t>8</a:t>
            </a:r>
            <a:r>
              <a:rPr lang="zh-TW" altLang="en-US" dirty="0" smtClean="0"/>
              <a:t> 的時候，</a:t>
            </a:r>
            <a:r>
              <a:rPr lang="en-US" altLang="zh-TW" dirty="0" smtClean="0"/>
              <a:t>Task0 </a:t>
            </a:r>
            <a:r>
              <a:rPr lang="zh-TW" altLang="en-US" dirty="0" smtClean="0"/>
              <a:t>被重新 </a:t>
            </a:r>
            <a:r>
              <a:rPr lang="en-US" altLang="zh-TW" dirty="0" smtClean="0"/>
              <a:t>release</a:t>
            </a:r>
            <a:r>
              <a:rPr lang="en-US" altLang="zh-TW" dirty="0"/>
              <a:t>d</a:t>
            </a:r>
            <a:r>
              <a:rPr lang="en-US" altLang="zh-TW" dirty="0" smtClean="0"/>
              <a:t> </a:t>
            </a:r>
            <a:r>
              <a:rPr lang="zh-TW" altLang="en-US" dirty="0" smtClean="0"/>
              <a:t>一次，重新加入排程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12 Task1 18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/>
              <a:t>時間到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</a:t>
            </a:r>
            <a:r>
              <a:rPr lang="zh-TW" altLang="en-US" dirty="0"/>
              <a:t>的時候，</a:t>
            </a:r>
            <a:r>
              <a:rPr lang="en-US" altLang="zh-TW" dirty="0" smtClean="0"/>
              <a:t>Task1 </a:t>
            </a:r>
            <a:r>
              <a:rPr lang="zh-TW" altLang="en-US" dirty="0"/>
              <a:t>被重新 </a:t>
            </a:r>
            <a:r>
              <a:rPr lang="en-US" altLang="zh-TW" dirty="0"/>
              <a:t>released </a:t>
            </a:r>
            <a:r>
              <a:rPr lang="zh-TW" altLang="en-US" dirty="0"/>
              <a:t>一次，重新加入排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18 Task0 21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/>
              <a:t>時間到 </a:t>
            </a:r>
            <a:r>
              <a:rPr lang="en-US" altLang="zh-TW" dirty="0" smtClean="0"/>
              <a:t>16</a:t>
            </a:r>
            <a:r>
              <a:rPr lang="zh-TW" altLang="en-US" dirty="0" smtClean="0"/>
              <a:t> </a:t>
            </a:r>
            <a:r>
              <a:rPr lang="zh-TW" altLang="en-US" dirty="0"/>
              <a:t>的時候，</a:t>
            </a:r>
            <a:r>
              <a:rPr lang="en-US" altLang="zh-TW" dirty="0"/>
              <a:t>Task0 </a:t>
            </a:r>
            <a:r>
              <a:rPr lang="zh-TW" altLang="en-US" dirty="0"/>
              <a:t>被重新 </a:t>
            </a:r>
            <a:r>
              <a:rPr lang="en-US" altLang="zh-TW" dirty="0"/>
              <a:t>released </a:t>
            </a:r>
            <a:r>
              <a:rPr lang="zh-TW" altLang="en-US" dirty="0"/>
              <a:t>一次，</a:t>
            </a:r>
            <a:r>
              <a:rPr lang="zh-TW" altLang="en-US" dirty="0" smtClean="0"/>
              <a:t>重新加入排程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把 </a:t>
            </a:r>
            <a:r>
              <a:rPr lang="en-US" altLang="zh-TW" dirty="0" err="1" smtClean="0"/>
              <a:t>Hyperperiod</a:t>
            </a:r>
            <a:r>
              <a:rPr lang="zh-TW" altLang="en-US" dirty="0" smtClean="0"/>
              <a:t> </a:t>
            </a:r>
            <a:r>
              <a:rPr lang="en-US" altLang="zh-TW" dirty="0" smtClean="0"/>
              <a:t>(24)</a:t>
            </a:r>
            <a:r>
              <a:rPr lang="zh-TW" altLang="en-US" dirty="0" smtClean="0"/>
              <a:t> 之前的排程全部完成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 smtClean="0"/>
              <a:t>先取 </a:t>
            </a:r>
            <a:r>
              <a:rPr lang="en-US" altLang="zh-TW" dirty="0" smtClean="0"/>
              <a:t>period </a:t>
            </a:r>
            <a:r>
              <a:rPr lang="zh-TW" altLang="en-US" dirty="0" smtClean="0"/>
              <a:t>的公倍數，算出 </a:t>
            </a:r>
            <a:r>
              <a:rPr lang="en-US" altLang="zh-TW" dirty="0" err="1" smtClean="0"/>
              <a:t>Hyperperiod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注意是周期性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task</a:t>
            </a:r>
            <a:r>
              <a:rPr lang="zh-TW" altLang="en-US" dirty="0"/>
              <a:t>，因此每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在 </a:t>
            </a:r>
            <a:r>
              <a:rPr lang="en-US" altLang="zh-TW" dirty="0" err="1" smtClean="0"/>
              <a:t>Hyperperiod</a:t>
            </a:r>
            <a:r>
              <a:rPr lang="en-US" altLang="zh-TW" dirty="0" smtClean="0"/>
              <a:t> </a:t>
            </a:r>
            <a:r>
              <a:rPr lang="zh-TW" altLang="en-US" dirty="0"/>
              <a:t>中會有多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job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en-US" altLang="zh-TW" dirty="0" smtClean="0"/>
              <a:t>jobs</a:t>
            </a:r>
            <a:r>
              <a:rPr lang="zh-TW" altLang="en-US" dirty="0" smtClean="0"/>
              <a:t> 是根據 </a:t>
            </a:r>
            <a:r>
              <a:rPr lang="en-US" altLang="zh-TW" dirty="0" smtClean="0"/>
              <a:t>SJF</a:t>
            </a:r>
            <a:r>
              <a:rPr lang="zh-TW" altLang="en-US" dirty="0" smtClean="0"/>
              <a:t> 排</a:t>
            </a:r>
            <a:r>
              <a:rPr lang="zh-TW" altLang="en-US" dirty="0"/>
              <a:t>程，</a:t>
            </a:r>
            <a:r>
              <a:rPr lang="zh-TW" altLang="en-US" dirty="0" smtClean="0"/>
              <a:t>並非 </a:t>
            </a:r>
            <a:r>
              <a:rPr lang="en-US" altLang="zh-TW" dirty="0" smtClean="0"/>
              <a:t>FIFO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← 多久的時間需要執行一次，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zh-TW" altLang="en-US" dirty="0" smtClean="0">
                <a:solidFill>
                  <a:schemeClr val="tx1"/>
                </a:solidFill>
              </a:rPr>
              <a:t> 則為 </a:t>
            </a:r>
            <a:r>
              <a:rPr lang="en-US" altLang="zh-TW" dirty="0" smtClean="0">
                <a:solidFill>
                  <a:schemeClr val="tx1"/>
                </a:solidFill>
              </a:rPr>
              <a:t>periodic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lvl="1"/>
            <a:r>
              <a:rPr lang="en-US" altLang="zh-TW" dirty="0" smtClean="0"/>
              <a:t>0 Task0 3</a:t>
            </a:r>
          </a:p>
          <a:p>
            <a:pPr lvl="1"/>
            <a:r>
              <a:rPr lang="en-US" altLang="zh-TW" dirty="0" smtClean="0"/>
              <a:t>3 </a:t>
            </a:r>
            <a:r>
              <a:rPr lang="en-US" altLang="zh-TW" dirty="0"/>
              <a:t>Task1 </a:t>
            </a:r>
            <a:r>
              <a:rPr lang="en-US" altLang="zh-TW" dirty="0" smtClean="0"/>
              <a:t>9</a:t>
            </a:r>
          </a:p>
          <a:p>
            <a:pPr lvl="1"/>
            <a:r>
              <a:rPr lang="en-US" altLang="zh-TW" dirty="0" smtClean="0"/>
              <a:t>9 </a:t>
            </a:r>
            <a:r>
              <a:rPr lang="en-US" altLang="zh-TW" dirty="0"/>
              <a:t>Task0 </a:t>
            </a:r>
            <a:r>
              <a:rPr lang="en-US" altLang="zh-TW" dirty="0" smtClean="0"/>
              <a:t>12</a:t>
            </a:r>
          </a:p>
          <a:p>
            <a:pPr lvl="1"/>
            <a:r>
              <a:rPr lang="en-US" altLang="zh-TW" dirty="0" smtClean="0"/>
              <a:t>12 </a:t>
            </a:r>
            <a:r>
              <a:rPr lang="en-US" altLang="zh-TW" dirty="0"/>
              <a:t>Task1 </a:t>
            </a:r>
            <a:r>
              <a:rPr lang="en-US" altLang="zh-TW" dirty="0" smtClean="0"/>
              <a:t>18</a:t>
            </a:r>
          </a:p>
          <a:p>
            <a:pPr lvl="1"/>
            <a:r>
              <a:rPr lang="en-US" altLang="zh-TW" dirty="0" smtClean="0"/>
              <a:t>18 </a:t>
            </a:r>
            <a:r>
              <a:rPr lang="en-US" altLang="zh-TW" dirty="0"/>
              <a:t>Task0 21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1.2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 : 0.875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375</Words>
  <Application>Microsoft Office PowerPoint</Application>
  <PresentationFormat>寬螢幕</PresentationFormat>
  <Paragraphs>60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Times New Roman</vt:lpstr>
      <vt:lpstr>多面向</vt:lpstr>
      <vt:lpstr>Exercise 5</vt:lpstr>
      <vt:lpstr>目標</vt:lpstr>
      <vt:lpstr>Hints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25</cp:revision>
  <dcterms:modified xsi:type="dcterms:W3CDTF">2019-04-10T09:47:13Z</dcterms:modified>
</cp:coreProperties>
</file>