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 smtClean="0"/>
              <a:t>3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altLang="zh-TW" sz="2040" dirty="0" smtClean="0"/>
              <a:t>SJF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+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preemption + performance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/>
              <a:t>目標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shortest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job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沒有 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可以被</a:t>
            </a:r>
            <a:r>
              <a:rPr lang="zh-TW" altLang="en-US" dirty="0" smtClean="0"/>
              <a:t>中斷，</a:t>
            </a:r>
            <a:r>
              <a:rPr lang="en-US" altLang="zh-TW" dirty="0" smtClean="0"/>
              <a:t>Context Switch </a:t>
            </a:r>
            <a:r>
              <a:rPr lang="zh-TW" altLang="en-US" dirty="0" smtClean="0"/>
              <a:t>所花的時間為 </a:t>
            </a:r>
            <a:r>
              <a:rPr lang="en-US" altLang="zh-TW" dirty="0" smtClean="0"/>
              <a:t>1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被中斷的情況，因為要 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 ，所以換下 </a:t>
            </a:r>
            <a:r>
              <a:rPr lang="en-US" altLang="zh-TW" dirty="0" smtClean="0"/>
              <a:t>task</a:t>
            </a:r>
            <a:r>
              <a:rPr lang="zh-TW" altLang="en-US" dirty="0"/>
              <a:t> </a:t>
            </a:r>
            <a:r>
              <a:rPr lang="zh-TW" altLang="en-US" dirty="0" smtClean="0"/>
              <a:t>與重新擺上 </a:t>
            </a:r>
            <a:r>
              <a:rPr lang="en-US" altLang="zh-TW" dirty="0" smtClean="0"/>
              <a:t>task </a:t>
            </a:r>
            <a:r>
              <a:rPr lang="zh-TW" altLang="en-US" dirty="0" smtClean="0"/>
              <a:t>需要多花 </a:t>
            </a:r>
            <a:r>
              <a:rPr lang="en-US" altLang="zh-TW" dirty="0" smtClean="0"/>
              <a:t>1</a:t>
            </a:r>
            <a:r>
              <a:rPr lang="zh-TW" altLang="en-US" dirty="0" smtClean="0"/>
              <a:t> 時間單位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 smtClean="0"/>
              <a:t>被換下的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以剩餘的 </a:t>
            </a:r>
            <a:r>
              <a:rPr lang="en-US" altLang="zh-TW" dirty="0" smtClean="0"/>
              <a:t>execution time</a:t>
            </a:r>
            <a:r>
              <a:rPr lang="zh-TW" altLang="en-US" dirty="0" smtClean="0"/>
              <a:t> 做為其排程的依據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 smtClean="0"/>
              <a:t>舉例而言： 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 1 : release time = 0 execution time = 10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 2 </a:t>
            </a:r>
            <a:r>
              <a:rPr lang="en-US" altLang="zh-TW" dirty="0"/>
              <a:t>: release time = </a:t>
            </a:r>
            <a:r>
              <a:rPr lang="en-US" altLang="zh-TW" dirty="0" smtClean="0"/>
              <a:t>5 </a:t>
            </a:r>
            <a:r>
              <a:rPr lang="en-US" altLang="zh-TW" dirty="0"/>
              <a:t>execution time = </a:t>
            </a:r>
            <a:r>
              <a:rPr lang="en-US" altLang="zh-TW" dirty="0" smtClean="0"/>
              <a:t>3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0 Task1 </a:t>
            </a:r>
            <a:r>
              <a:rPr lang="en-US" altLang="zh-TW" dirty="0" smtClean="0"/>
              <a:t>5</a:t>
            </a:r>
            <a:endParaRPr lang="en-US" altLang="zh-TW" dirty="0"/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</a:t>
            </a:r>
            <a:r>
              <a:rPr lang="zh-TW" altLang="en-US" dirty="0" smtClean="0"/>
              <a:t>執行 </a:t>
            </a:r>
            <a:r>
              <a:rPr lang="en-US" altLang="zh-TW" dirty="0"/>
              <a:t>5</a:t>
            </a:r>
            <a:r>
              <a:rPr lang="zh-TW" altLang="en-US" dirty="0" smtClean="0"/>
              <a:t> </a:t>
            </a:r>
            <a:r>
              <a:rPr lang="zh-TW" altLang="en-US" dirty="0" smtClean="0"/>
              <a:t>個時間單位，被視為</a:t>
            </a:r>
            <a:r>
              <a:rPr lang="en-US" altLang="zh-TW" dirty="0" smtClean="0"/>
              <a:t>execution time =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Task </a:t>
            </a:r>
            <a:r>
              <a:rPr lang="zh-TW" altLang="en-US" dirty="0" smtClean="0"/>
              <a:t>回去排隊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5 </a:t>
            </a:r>
            <a:r>
              <a:rPr lang="en-US" altLang="zh-TW" dirty="0" smtClean="0"/>
              <a:t>Context Switch </a:t>
            </a:r>
            <a:r>
              <a:rPr lang="en-US" altLang="zh-TW" dirty="0" smtClean="0"/>
              <a:t>6</a:t>
            </a:r>
            <a:endParaRPr lang="en-US" altLang="zh-TW" dirty="0" smtClean="0"/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zh-TW" altLang="en-US" dirty="0" smtClean="0"/>
              <a:t>花 </a:t>
            </a:r>
            <a:r>
              <a:rPr lang="en-US" altLang="zh-TW" dirty="0"/>
              <a:t>1</a:t>
            </a:r>
            <a:r>
              <a:rPr lang="zh-TW" altLang="en-US" dirty="0"/>
              <a:t> 個時間</a:t>
            </a:r>
            <a:r>
              <a:rPr lang="zh-TW" altLang="en-US" dirty="0" smtClean="0"/>
              <a:t>單位，換下 </a:t>
            </a:r>
            <a:r>
              <a:rPr lang="en-US" altLang="zh-TW" dirty="0" smtClean="0"/>
              <a:t>Task1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6 </a:t>
            </a:r>
            <a:r>
              <a:rPr lang="en-US" altLang="zh-TW" dirty="0" smtClean="0"/>
              <a:t>Task2 </a:t>
            </a:r>
            <a:r>
              <a:rPr lang="en-US" altLang="zh-TW" dirty="0" smtClean="0"/>
              <a:t>9</a:t>
            </a:r>
            <a:endParaRPr lang="en-US" altLang="zh-TW" dirty="0" smtClean="0"/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Task2</a:t>
            </a:r>
            <a:r>
              <a:rPr lang="zh-TW" altLang="en-US" dirty="0" smtClean="0"/>
              <a:t>執行完畢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9 </a:t>
            </a:r>
            <a:r>
              <a:rPr lang="en-US" altLang="zh-TW" dirty="0"/>
              <a:t>Context Switch </a:t>
            </a:r>
            <a:r>
              <a:rPr lang="en-US" altLang="zh-TW" dirty="0" smtClean="0"/>
              <a:t>10</a:t>
            </a:r>
            <a:endParaRPr lang="en-US" altLang="zh-TW" dirty="0" smtClean="0"/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zh-TW" altLang="en-US" dirty="0"/>
              <a:t>花 </a:t>
            </a:r>
            <a:r>
              <a:rPr lang="en-US" altLang="zh-TW" dirty="0"/>
              <a:t>1</a:t>
            </a:r>
            <a:r>
              <a:rPr lang="zh-TW" altLang="en-US" dirty="0"/>
              <a:t> 個時間</a:t>
            </a:r>
            <a:r>
              <a:rPr lang="zh-TW" altLang="en-US" dirty="0" smtClean="0"/>
              <a:t>單位，重上 </a:t>
            </a:r>
            <a:r>
              <a:rPr lang="en-US" altLang="zh-TW" dirty="0" smtClean="0"/>
              <a:t>Task1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10 </a:t>
            </a:r>
            <a:r>
              <a:rPr lang="en-US" altLang="zh-TW" dirty="0" smtClean="0"/>
              <a:t>Task1 15</a:t>
            </a:r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</a:t>
            </a:r>
            <a:r>
              <a:rPr lang="zh-TW" altLang="en-US" dirty="0"/>
              <a:t> </a:t>
            </a:r>
            <a:r>
              <a:rPr lang="zh-TW" altLang="en-US" dirty="0" smtClean="0"/>
              <a:t>執行</a:t>
            </a:r>
            <a:r>
              <a:rPr lang="zh-TW" altLang="en-US" dirty="0"/>
              <a:t>了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zh-TW" altLang="en-US" dirty="0"/>
              <a:t>個時間</a:t>
            </a:r>
            <a:r>
              <a:rPr lang="zh-TW" altLang="en-US" dirty="0" smtClean="0"/>
              <a:t>單位，執行完畢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印出排程結果與效能指標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period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zh-TW" altLang="en-US" dirty="0" smtClean="0"/>
              <a:t>若有</a:t>
            </a:r>
            <a:r>
              <a:rPr lang="en-US" altLang="zh-TW" dirty="0" smtClean="0"/>
              <a:t>Context Switch</a:t>
            </a:r>
            <a:r>
              <a:rPr lang="zh-TW" altLang="en-US" dirty="0" smtClean="0"/>
              <a:t>，印出，且在前後加上起始與結束時</a:t>
            </a:r>
            <a:r>
              <a:rPr lang="zh-TW" altLang="en-US" dirty="0"/>
              <a:t>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Processor 1</a:t>
            </a:r>
            <a:r>
              <a:rPr lang="en-US" altLang="zh-TW" dirty="0" smtClean="0"/>
              <a:t>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0 </a:t>
            </a:r>
            <a:r>
              <a:rPr lang="en-US" altLang="zh-TW" dirty="0"/>
              <a:t>Task1 5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5 </a:t>
            </a:r>
            <a:r>
              <a:rPr lang="en-US" altLang="zh-TW" dirty="0"/>
              <a:t>Context Switch 6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6 </a:t>
            </a:r>
            <a:r>
              <a:rPr lang="en-US" altLang="zh-TW" dirty="0"/>
              <a:t>Task2 9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9 </a:t>
            </a:r>
            <a:r>
              <a:rPr lang="en-US" altLang="zh-TW" dirty="0"/>
              <a:t>Context Switch 10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10 </a:t>
            </a:r>
            <a:r>
              <a:rPr lang="en-US" altLang="zh-TW" dirty="0"/>
              <a:t>Task1 15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後，沒有被執行的時間</a:t>
            </a:r>
            <a:r>
              <a:rPr lang="en-US" altLang="zh-TW" dirty="0" smtClean="0"/>
              <a:t>(Context Switch</a:t>
            </a:r>
            <a:r>
              <a:rPr lang="zh-TW" altLang="en-US" dirty="0" smtClean="0"/>
              <a:t> 不算執行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hit rate</a:t>
            </a:r>
          </a:p>
          <a:p>
            <a:pPr lvl="1"/>
            <a:r>
              <a:rPr lang="en-US" altLang="zh-TW" dirty="0" smtClean="0"/>
              <a:t>Task </a:t>
            </a:r>
            <a:r>
              <a:rPr lang="zh-TW" altLang="en-US" dirty="0" smtClean="0"/>
              <a:t>準時完成（完成時間點 </a:t>
            </a:r>
            <a:r>
              <a:rPr lang="en-US" altLang="zh-TW" dirty="0"/>
              <a:t>&lt;</a:t>
            </a:r>
            <a:r>
              <a:rPr lang="en-US" altLang="zh-TW" dirty="0" smtClean="0"/>
              <a:t>= </a:t>
            </a:r>
            <a:r>
              <a:rPr lang="en-US" altLang="zh-TW" dirty="0"/>
              <a:t>Deadline </a:t>
            </a:r>
            <a:r>
              <a:rPr lang="zh-TW" altLang="en-US" dirty="0" smtClean="0"/>
              <a:t>）的比例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</a:t>
            </a:r>
            <a:r>
              <a:rPr lang="en-US" altLang="zh-TW" smtClean="0"/>
              <a:t>: </a:t>
            </a:r>
            <a:r>
              <a:rPr lang="en-US" altLang="zh-TW" smtClean="0"/>
              <a:t>3.00</a:t>
            </a:r>
          </a:p>
          <a:p>
            <a:pPr lvl="1"/>
            <a:r>
              <a:rPr lang="en-US" altLang="zh-TW" smtClean="0"/>
              <a:t>Hit </a:t>
            </a:r>
            <a:r>
              <a:rPr lang="en-US" altLang="zh-TW" dirty="0" smtClean="0"/>
              <a:t>Rate : 0.50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2160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359</Words>
  <Application>Microsoft Office PowerPoint</Application>
  <PresentationFormat>寬螢幕</PresentationFormat>
  <Paragraphs>59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Noto Sans Symbols</vt:lpstr>
      <vt:lpstr>Arial</vt:lpstr>
      <vt:lpstr>Times New Roman</vt:lpstr>
      <vt:lpstr>多面向</vt:lpstr>
      <vt:lpstr>Exercise 3</vt:lpstr>
      <vt:lpstr>目標</vt:lpstr>
      <vt:lpstr>input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user</cp:lastModifiedBy>
  <cp:revision>16</cp:revision>
  <dcterms:modified xsi:type="dcterms:W3CDTF">2019-03-21T02:44:18Z</dcterms:modified>
</cp:coreProperties>
</file>