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EDF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periodic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preemption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Earliest deadline first </a:t>
            </a:r>
            <a:r>
              <a:rPr lang="zh-TW" altLang="en-US" dirty="0" smtClean="0"/>
              <a:t>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可以被</a:t>
            </a:r>
            <a:r>
              <a:rPr lang="zh-TW" altLang="en-US" dirty="0" smtClean="0"/>
              <a:t>中斷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印出一次 </a:t>
            </a:r>
            <a:r>
              <a:rPr lang="en-US" altLang="zh-TW" dirty="0" smtClean="0"/>
              <a:t>hyper period</a:t>
            </a:r>
            <a:r>
              <a:rPr lang="zh-TW" altLang="en-US" dirty="0" smtClean="0"/>
              <a:t> 的排程結果與效能指標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 : release time = 0, execution time = 4, period = 10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 </a:t>
            </a:r>
            <a:r>
              <a:rPr lang="en-US" altLang="zh-TW" dirty="0"/>
              <a:t>: release time = 0, execution time = </a:t>
            </a:r>
            <a:r>
              <a:rPr lang="en-US" altLang="zh-TW" dirty="0" smtClean="0"/>
              <a:t>15, </a:t>
            </a:r>
            <a:r>
              <a:rPr lang="en-US" altLang="zh-TW" dirty="0"/>
              <a:t>period = </a:t>
            </a:r>
            <a:r>
              <a:rPr lang="en-US" altLang="zh-TW" dirty="0" smtClean="0"/>
              <a:t>30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排程結果將為：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Task0 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Task0, Task1</a:t>
            </a:r>
            <a:r>
              <a:rPr lang="zh-TW" altLang="en-US" dirty="0" smtClean="0"/>
              <a:t> 同時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，依照 </a:t>
            </a:r>
            <a:r>
              <a:rPr lang="en-US" altLang="zh-TW" dirty="0" smtClean="0"/>
              <a:t>EDF </a:t>
            </a:r>
            <a:r>
              <a:rPr lang="zh-TW" altLang="en-US" dirty="0" smtClean="0"/>
              <a:t>的規則，先排上 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 短的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4 Task1 10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排上剩下的 </a:t>
            </a:r>
            <a:r>
              <a:rPr lang="en-US" altLang="zh-TW" dirty="0" smtClean="0"/>
              <a:t>Task1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10 Task0 14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Task0</a:t>
            </a:r>
            <a:r>
              <a:rPr lang="zh-TW" altLang="en-US" dirty="0" smtClean="0"/>
              <a:t> 被重新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，其 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 為 </a:t>
            </a:r>
            <a:r>
              <a:rPr lang="en-US" altLang="zh-TW" dirty="0" smtClean="0"/>
              <a:t>20</a:t>
            </a:r>
            <a:r>
              <a:rPr lang="zh-TW" altLang="en-US" dirty="0" smtClean="0"/>
              <a:t>，早於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，所以中斷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，換上 </a:t>
            </a:r>
            <a:r>
              <a:rPr lang="en-US" altLang="zh-TW" dirty="0" smtClean="0"/>
              <a:t>Task0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14 Task1 23</a:t>
            </a:r>
            <a:endParaRPr lang="en-US" altLang="zh-TW" dirty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排上尚未做完的</a:t>
            </a:r>
            <a:r>
              <a:rPr lang="en-US" altLang="zh-TW" dirty="0" smtClean="0"/>
              <a:t>Task1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23 Task0 27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dirty="0" smtClean="0"/>
              <a:t>把 </a:t>
            </a:r>
            <a:r>
              <a:rPr lang="en-US" altLang="zh-TW" dirty="0" err="1" smtClean="0"/>
              <a:t>Hyperperiod</a:t>
            </a:r>
            <a:r>
              <a:rPr lang="zh-TW" altLang="en-US" dirty="0" smtClean="0"/>
              <a:t> </a:t>
            </a:r>
            <a:r>
              <a:rPr lang="en-US" altLang="zh-TW" dirty="0" smtClean="0"/>
              <a:t>(30)</a:t>
            </a:r>
            <a:r>
              <a:rPr lang="zh-TW" altLang="en-US" dirty="0" smtClean="0"/>
              <a:t> 之前的排程全部完成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jobs</a:t>
            </a:r>
            <a:r>
              <a:rPr lang="zh-TW" altLang="en-US" dirty="0" smtClean="0"/>
              <a:t> 是根據 </a:t>
            </a:r>
            <a:r>
              <a:rPr lang="en-US" altLang="zh-TW" dirty="0" smtClean="0"/>
              <a:t>EDF </a:t>
            </a:r>
            <a:r>
              <a:rPr lang="zh-TW" altLang="en-US" dirty="0" smtClean="0"/>
              <a:t>排程，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最早者優先，並非 </a:t>
            </a:r>
            <a:r>
              <a:rPr lang="en-US" altLang="zh-TW" dirty="0" smtClean="0"/>
              <a:t>SJF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請記得加入 </a:t>
            </a:r>
            <a:r>
              <a:rPr lang="en-US" altLang="zh-TW" dirty="0" smtClean="0"/>
              <a:t>preemption</a:t>
            </a:r>
            <a:r>
              <a:rPr lang="zh-TW" altLang="en-US" dirty="0" smtClean="0"/>
              <a:t> 機制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exercise</a:t>
            </a:r>
            <a:r>
              <a:rPr lang="zh-TW" altLang="en-US" dirty="0" smtClean="0"/>
              <a:t> 不需考慮 </a:t>
            </a:r>
            <a:r>
              <a:rPr lang="en-US" altLang="zh-TW" dirty="0" smtClean="0"/>
              <a:t>context switch </a:t>
            </a:r>
            <a:r>
              <a:rPr lang="zh-TW" altLang="en-US" dirty="0" smtClean="0"/>
              <a:t>的耗時問題，</a:t>
            </a:r>
            <a:r>
              <a:rPr lang="zh-TW" altLang="en-US" dirty="0" smtClean="0"/>
              <a:t>直接 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 即可</a:t>
            </a:r>
            <a:endParaRPr lang="en-US" altLang="zh-TW" dirty="0" smtClean="0"/>
          </a:p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每一個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deadline </a:t>
            </a:r>
            <a:r>
              <a:rPr lang="zh-TW" altLang="en-US" dirty="0" smtClean="0"/>
              <a:t>為下次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時間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 排程時，同樣 </a:t>
            </a:r>
            <a:r>
              <a:rPr lang="en-US" altLang="zh-TW" dirty="0" smtClean="0"/>
              <a:t>deadline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以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小的為優先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lvl="1"/>
            <a:r>
              <a:rPr lang="en-US" altLang="zh-TW" dirty="0" smtClean="0"/>
              <a:t>0 </a:t>
            </a:r>
            <a:r>
              <a:rPr lang="en-US" altLang="zh-TW" dirty="0"/>
              <a:t>Task0 </a:t>
            </a:r>
            <a:r>
              <a:rPr lang="en-US" altLang="zh-TW" dirty="0" smtClean="0"/>
              <a:t>4</a:t>
            </a:r>
          </a:p>
          <a:p>
            <a:pPr lvl="1"/>
            <a:r>
              <a:rPr lang="en-US" altLang="zh-TW" dirty="0" smtClean="0"/>
              <a:t>4 </a:t>
            </a:r>
            <a:r>
              <a:rPr lang="en-US" altLang="zh-TW" dirty="0"/>
              <a:t>Task1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smtClean="0"/>
              <a:t>10 </a:t>
            </a:r>
            <a:r>
              <a:rPr lang="en-US" altLang="zh-TW" dirty="0"/>
              <a:t>Task0 </a:t>
            </a:r>
            <a:r>
              <a:rPr lang="en-US" altLang="zh-TW" dirty="0" smtClean="0"/>
              <a:t>14</a:t>
            </a:r>
          </a:p>
          <a:p>
            <a:pPr lvl="1"/>
            <a:r>
              <a:rPr lang="en-US" altLang="zh-TW" dirty="0" smtClean="0"/>
              <a:t>14 </a:t>
            </a:r>
            <a:r>
              <a:rPr lang="en-US" altLang="zh-TW" dirty="0"/>
              <a:t>Task1 </a:t>
            </a:r>
            <a:r>
              <a:rPr lang="en-US" altLang="zh-TW" dirty="0" smtClean="0"/>
              <a:t>23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Task0 27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1.2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 : 1.00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374</Words>
  <Application>Microsoft Office PowerPoint</Application>
  <PresentationFormat>寬螢幕</PresentationFormat>
  <Paragraphs>62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Times New Roman</vt:lpstr>
      <vt:lpstr>多面向</vt:lpstr>
      <vt:lpstr>Exercise 6</vt:lpstr>
      <vt:lpstr>目標</vt:lpstr>
      <vt:lpstr>Hints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32</cp:revision>
  <dcterms:modified xsi:type="dcterms:W3CDTF">2019-04-17T10:34:40Z</dcterms:modified>
</cp:coreProperties>
</file>