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LSTF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 precedence constraint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模擬 </a:t>
            </a:r>
            <a:r>
              <a:rPr lang="en-US" altLang="zh-TW" dirty="0"/>
              <a:t>Least Slack Time F</a:t>
            </a:r>
            <a:r>
              <a:rPr lang="en-US" altLang="zh-TW" dirty="0" smtClean="0"/>
              <a:t>irst </a:t>
            </a:r>
            <a:r>
              <a:rPr lang="zh-TW" altLang="en-US" dirty="0" smtClean="0"/>
              <a:t>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可以被</a:t>
            </a:r>
            <a:r>
              <a:rPr lang="zh-TW" altLang="en-US" dirty="0" smtClean="0"/>
              <a:t>中斷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印出一次 </a:t>
            </a:r>
            <a:r>
              <a:rPr lang="en-US" altLang="zh-TW" dirty="0" smtClean="0"/>
              <a:t>hyper period</a:t>
            </a:r>
            <a:r>
              <a:rPr lang="zh-TW" altLang="en-US" dirty="0" smtClean="0"/>
              <a:t> 的排程結果與效能指標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 : release time = 0, execution time = 4, period = 10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 </a:t>
            </a:r>
            <a:r>
              <a:rPr lang="en-US" altLang="zh-TW" dirty="0"/>
              <a:t>: release time = 0, execution time = </a:t>
            </a:r>
            <a:r>
              <a:rPr lang="en-US" altLang="zh-TW" dirty="0" smtClean="0"/>
              <a:t>9, </a:t>
            </a:r>
            <a:r>
              <a:rPr lang="en-US" altLang="zh-TW" dirty="0"/>
              <a:t>period = </a:t>
            </a:r>
            <a:r>
              <a:rPr lang="en-US" altLang="zh-TW" dirty="0" smtClean="0"/>
              <a:t>20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 </a:t>
            </a:r>
            <a:r>
              <a:rPr lang="en-US" altLang="zh-TW" dirty="0"/>
              <a:t>: release time = 0, execution time = 1</a:t>
            </a:r>
            <a:r>
              <a:rPr lang="en-US" altLang="zh-TW" dirty="0" smtClean="0"/>
              <a:t>, deadline </a:t>
            </a:r>
            <a:r>
              <a:rPr lang="en-US" altLang="zh-TW" dirty="0"/>
              <a:t>= </a:t>
            </a:r>
            <a:r>
              <a:rPr lang="en-US" altLang="zh-TW" dirty="0" smtClean="0"/>
              <a:t>20</a:t>
            </a:r>
            <a:r>
              <a:rPr lang="en-US" altLang="zh-TW" dirty="0"/>
              <a:t>, </a:t>
            </a:r>
            <a:r>
              <a:rPr lang="en-US" altLang="zh-TW" dirty="0" smtClean="0"/>
              <a:t>precedence Task2 -&gt; Task3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Task3 :</a:t>
            </a:r>
            <a:r>
              <a:rPr lang="zh-TW" altLang="en-US" dirty="0" smtClean="0"/>
              <a:t> </a:t>
            </a:r>
            <a:r>
              <a:rPr lang="en-US" altLang="zh-TW" dirty="0"/>
              <a:t>release time = 0, execution time = 2</a:t>
            </a:r>
            <a:r>
              <a:rPr lang="en-US" altLang="zh-TW" dirty="0" smtClean="0"/>
              <a:t>, </a:t>
            </a:r>
            <a:r>
              <a:rPr lang="en-US" altLang="zh-TW" dirty="0"/>
              <a:t>deadline = </a:t>
            </a:r>
            <a:r>
              <a:rPr lang="en-US" altLang="zh-TW" dirty="0" smtClean="0"/>
              <a:t>20, </a:t>
            </a:r>
            <a:r>
              <a:rPr lang="en-US" altLang="zh-TW" dirty="0"/>
              <a:t>precedence Task2 -&gt; Task3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排程結果將為：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Task0 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所有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同時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，依照 </a:t>
            </a:r>
            <a:r>
              <a:rPr lang="en-US" altLang="zh-TW" dirty="0" smtClean="0"/>
              <a:t>LSTF </a:t>
            </a:r>
            <a:r>
              <a:rPr lang="zh-TW" altLang="en-US" dirty="0" smtClean="0"/>
              <a:t>的規則，先排上 </a:t>
            </a:r>
            <a:r>
              <a:rPr lang="en-US" altLang="zh-TW" dirty="0" smtClean="0"/>
              <a:t>Task0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4 Task1 10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剩下 </a:t>
            </a:r>
            <a:r>
              <a:rPr lang="en-US" altLang="zh-TW" dirty="0" smtClean="0"/>
              <a:t>Task1, Task2 </a:t>
            </a:r>
            <a:r>
              <a:rPr lang="zh-TW" altLang="en-US" dirty="0" smtClean="0"/>
              <a:t>，比較 </a:t>
            </a:r>
            <a:r>
              <a:rPr lang="en-US" altLang="zh-TW" dirty="0" smtClean="0"/>
              <a:t>slack time</a:t>
            </a:r>
            <a:r>
              <a:rPr lang="zh-TW" altLang="en-US" dirty="0" smtClean="0"/>
              <a:t>，</a:t>
            </a:r>
            <a:r>
              <a:rPr lang="en-US" altLang="zh-TW" dirty="0"/>
              <a:t>T</a:t>
            </a:r>
            <a:r>
              <a:rPr lang="en-US" altLang="zh-TW" dirty="0" smtClean="0"/>
              <a:t>ask 1</a:t>
            </a:r>
            <a:r>
              <a:rPr lang="zh-TW" altLang="en-US" dirty="0" smtClean="0"/>
              <a:t>比較小，排上</a:t>
            </a:r>
            <a:r>
              <a:rPr lang="en-US" altLang="zh-TW" dirty="0" smtClean="0"/>
              <a:t>Task 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10 Task0 14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</a:t>
            </a:r>
            <a:r>
              <a:rPr lang="zh-TW" altLang="en-US" dirty="0" smtClean="0"/>
              <a:t> 被重新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，其 </a:t>
            </a:r>
            <a:r>
              <a:rPr lang="en-US" altLang="zh-TW" dirty="0" smtClean="0"/>
              <a:t>slack time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，小於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7</a:t>
            </a:r>
            <a:r>
              <a:rPr lang="zh-TW" altLang="en-US" dirty="0" smtClean="0"/>
              <a:t>，所以中斷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，換上 </a:t>
            </a:r>
            <a:r>
              <a:rPr lang="en-US" altLang="zh-TW" dirty="0" smtClean="0"/>
              <a:t>Task0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14 Task1 17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17 Task2 18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</a:t>
            </a:r>
            <a:r>
              <a:rPr lang="zh-TW" altLang="en-US" dirty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slack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雖然大於 </a:t>
            </a:r>
            <a:r>
              <a:rPr lang="en-US" altLang="zh-TW" dirty="0" smtClean="0"/>
              <a:t>task3</a:t>
            </a:r>
            <a:r>
              <a:rPr lang="zh-TW" altLang="en-US" dirty="0" smtClean="0"/>
              <a:t>，但是 </a:t>
            </a:r>
            <a:r>
              <a:rPr lang="en-US" altLang="zh-TW" dirty="0" smtClean="0"/>
              <a:t>precedence </a:t>
            </a:r>
            <a:r>
              <a:rPr lang="zh-TW" altLang="en-US" dirty="0" smtClean="0"/>
              <a:t>上 </a:t>
            </a:r>
            <a:r>
              <a:rPr lang="en-US" altLang="zh-TW" dirty="0" smtClean="0"/>
              <a:t>Task2 </a:t>
            </a:r>
            <a:r>
              <a:rPr lang="zh-TW" altLang="en-US" dirty="0" smtClean="0"/>
              <a:t>優先，所以得先排 </a:t>
            </a:r>
            <a:r>
              <a:rPr lang="en-US" altLang="zh-TW" dirty="0" smtClean="0"/>
              <a:t>Task2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18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Task3 20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jobs</a:t>
            </a:r>
            <a:r>
              <a:rPr lang="zh-TW" altLang="en-US" dirty="0" smtClean="0"/>
              <a:t> 是根據 </a:t>
            </a:r>
            <a:r>
              <a:rPr lang="en-US" altLang="zh-TW" dirty="0"/>
              <a:t>Least Slack Time First </a:t>
            </a:r>
            <a:r>
              <a:rPr lang="zh-TW" altLang="en-US" dirty="0" smtClean="0"/>
              <a:t>排程，</a:t>
            </a:r>
            <a:r>
              <a:rPr lang="en-US" altLang="zh-TW" dirty="0" smtClean="0"/>
              <a:t>Slack time</a:t>
            </a:r>
            <a:r>
              <a:rPr lang="zh-TW" altLang="en-US" dirty="0" smtClean="0"/>
              <a:t> 最短優先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Slack Time = Deadline – Current Time – </a:t>
            </a:r>
            <a:r>
              <a:rPr lang="zh-TW" altLang="en-US" dirty="0" smtClean="0"/>
              <a:t>剩餘的 </a:t>
            </a:r>
            <a:r>
              <a:rPr lang="en-US" altLang="zh-TW" dirty="0" smtClean="0"/>
              <a:t>Execution </a:t>
            </a:r>
            <a:r>
              <a:rPr lang="en-US" altLang="zh-TW" dirty="0" smtClean="0"/>
              <a:t>Time</a:t>
            </a:r>
          </a:p>
          <a:p>
            <a:pPr lvl="0"/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此次同時</a:t>
            </a:r>
            <a:r>
              <a:rPr lang="zh-TW" altLang="en-US" dirty="0"/>
              <a:t>有</a:t>
            </a:r>
            <a:r>
              <a:rPr lang="en-US" altLang="zh-TW" dirty="0"/>
              <a:t>periodic/sporadic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4. </a:t>
            </a:r>
            <a:r>
              <a:rPr lang="en-US" altLang="zh-TW" dirty="0"/>
              <a:t>periodic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deadline </a:t>
            </a:r>
            <a:r>
              <a:rPr lang="zh-TW" altLang="en-US" dirty="0" smtClean="0"/>
              <a:t>為下次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時間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 排程時，同樣 </a:t>
            </a:r>
            <a:r>
              <a:rPr lang="en-US" altLang="zh-TW" dirty="0" smtClean="0"/>
              <a:t>deadline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以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小的為優先</a:t>
            </a:r>
            <a:endParaRPr lang="en-US" altLang="zh-TW" dirty="0" smtClean="0"/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請記得考慮 </a:t>
            </a:r>
            <a:r>
              <a:rPr lang="en-US" altLang="zh-TW" dirty="0" smtClean="0"/>
              <a:t>precedence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時則為</a:t>
            </a:r>
            <a:r>
              <a:rPr lang="en-US" altLang="zh-TW" dirty="0" smtClean="0"/>
              <a:t>sporadic</a:t>
            </a:r>
            <a:r>
              <a:rPr lang="en-US" dirty="0" smtClean="0"/>
              <a:t>)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接著有一個數字 </a:t>
            </a:r>
            <a:r>
              <a:rPr lang="en-US" altLang="zh-TW" dirty="0" smtClean="0"/>
              <a:t>p</a:t>
            </a:r>
            <a:r>
              <a:rPr lang="zh-TW" altLang="en-US" dirty="0" smtClean="0"/>
              <a:t> 代表 </a:t>
            </a:r>
            <a:r>
              <a:rPr lang="en-US" altLang="zh-TW" dirty="0" smtClean="0"/>
              <a:t>precedence constraint</a:t>
            </a:r>
            <a:r>
              <a:rPr lang="zh-TW" altLang="en-US" dirty="0" smtClean="0"/>
              <a:t> 的數量</a:t>
            </a:r>
            <a:endParaRPr lang="en-US" altLang="zh-TW" dirty="0" smtClean="0"/>
          </a:p>
          <a:p>
            <a:r>
              <a:rPr lang="zh-TW" altLang="en-US" dirty="0" smtClean="0"/>
              <a:t>後面有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行，每一行有兩個數字，代表兩個不同 </a:t>
            </a:r>
            <a:r>
              <a:rPr lang="en-US" altLang="zh-TW" dirty="0" smtClean="0"/>
              <a:t>Task</a:t>
            </a:r>
          </a:p>
          <a:p>
            <a:r>
              <a:rPr lang="zh-TW" altLang="en-US" dirty="0" smtClean="0"/>
              <a:t>前面的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必須要比後面的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早做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0 1</a:t>
            </a:r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此情況代表必須要做完 </a:t>
            </a:r>
            <a:r>
              <a:rPr lang="en-US" altLang="zh-TW" dirty="0" smtClean="0"/>
              <a:t>Task 0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Task1</a:t>
            </a:r>
          </a:p>
          <a:p>
            <a:pPr lvl="1"/>
            <a:r>
              <a:rPr lang="zh-TW" altLang="en-US" dirty="0" smtClean="0"/>
              <a:t>同理，得先做完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06109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43215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0321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6"/>
            <a:endCxn id="5" idx="2"/>
          </p:cNvCxnSpPr>
          <p:nvPr/>
        </p:nvCxnSpPr>
        <p:spPr>
          <a:xfrm>
            <a:off x="597549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6" idx="2"/>
          </p:cNvCxnSpPr>
          <p:nvPr/>
        </p:nvCxnSpPr>
        <p:spPr>
          <a:xfrm>
            <a:off x="834655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8230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336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24428" y="35451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1903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009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0 Task0 </a:t>
            </a:r>
            <a:r>
              <a:rPr lang="en-US" altLang="zh-TW" dirty="0" smtClean="0"/>
              <a:t>4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4 </a:t>
            </a:r>
            <a:r>
              <a:rPr lang="en-US" altLang="zh-TW" dirty="0"/>
              <a:t>Task1 </a:t>
            </a:r>
            <a:r>
              <a:rPr lang="en-US" altLang="zh-TW" dirty="0" smtClean="0"/>
              <a:t>10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10 </a:t>
            </a:r>
            <a:r>
              <a:rPr lang="en-US" altLang="zh-TW" dirty="0"/>
              <a:t>Task0 </a:t>
            </a:r>
            <a:r>
              <a:rPr lang="en-US" altLang="zh-TW" dirty="0" smtClean="0"/>
              <a:t>14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14 </a:t>
            </a:r>
            <a:r>
              <a:rPr lang="en-US" altLang="zh-TW" dirty="0"/>
              <a:t>Task1 17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17 Task2 </a:t>
            </a:r>
            <a:r>
              <a:rPr lang="en-US" altLang="zh-TW" dirty="0" smtClean="0"/>
              <a:t>18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18</a:t>
            </a:r>
            <a:r>
              <a:rPr lang="zh-TW" altLang="en-US" dirty="0" smtClean="0"/>
              <a:t> </a:t>
            </a:r>
            <a:r>
              <a:rPr lang="en-US" altLang="zh-TW" dirty="0"/>
              <a:t>Task3 20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1.2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 : 1.00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524</Words>
  <Application>Microsoft Office PowerPoint</Application>
  <PresentationFormat>寬螢幕</PresentationFormat>
  <Paragraphs>81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Noto Sans Symbols</vt:lpstr>
      <vt:lpstr>新細明體</vt:lpstr>
      <vt:lpstr>Arial</vt:lpstr>
      <vt:lpstr>Times New Roman</vt:lpstr>
      <vt:lpstr>多面向</vt:lpstr>
      <vt:lpstr>Exercise 7</vt:lpstr>
      <vt:lpstr>目標</vt:lpstr>
      <vt:lpstr>Hints</vt:lpstr>
      <vt:lpstr>input 格式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39</cp:revision>
  <dcterms:modified xsi:type="dcterms:W3CDTF">2019-04-24T16:07:08Z</dcterms:modified>
</cp:coreProperties>
</file>