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4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SJF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aging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shortest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不</a:t>
            </a:r>
            <a:r>
              <a:rPr lang="zh-TW" altLang="en-US" dirty="0" smtClean="0">
                <a:solidFill>
                  <a:schemeClr val="tx1"/>
                </a:solidFill>
              </a:rPr>
              <a:t>可被</a:t>
            </a:r>
            <a:r>
              <a:rPr lang="zh-TW" altLang="en-US" dirty="0" smtClean="0"/>
              <a:t>中斷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印出排程結果與效能指標</a:t>
            </a: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加入 </a:t>
            </a:r>
            <a:r>
              <a:rPr lang="en-US" altLang="zh-TW" dirty="0" smtClean="0"/>
              <a:t>aging</a:t>
            </a:r>
            <a:r>
              <a:rPr lang="zh-TW" altLang="en-US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/>
              <a:t>Threshold = </a:t>
            </a:r>
            <a:r>
              <a:rPr lang="en-US" altLang="zh-TW" dirty="0" smtClean="0"/>
              <a:t>10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Aging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當一個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等待的時間 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，就無視 </a:t>
            </a:r>
            <a:r>
              <a:rPr lang="en-US" altLang="zh-TW" dirty="0" smtClean="0"/>
              <a:t>execution time</a:t>
            </a:r>
            <a:r>
              <a:rPr lang="zh-TW" altLang="en-US" dirty="0" smtClean="0"/>
              <a:t>，優先排程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dirty="0" smtClean="0"/>
              <a:t>EX: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dirty="0" smtClean="0"/>
              <a:t>Task</a:t>
            </a:r>
            <a:r>
              <a:rPr lang="en-US" altLang="zh-TW" dirty="0" smtClean="0"/>
              <a:t>0</a:t>
            </a:r>
            <a:r>
              <a:rPr lang="en-US" dirty="0" smtClean="0"/>
              <a:t> : execution time = 15, release time = 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dirty="0" smtClean="0"/>
              <a:t>Task</a:t>
            </a:r>
            <a:r>
              <a:rPr lang="en-US" altLang="zh-TW" dirty="0" smtClean="0"/>
              <a:t>1</a:t>
            </a:r>
            <a:r>
              <a:rPr lang="en-US" dirty="0" smtClean="0"/>
              <a:t> : execution time = 10, release time = 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dirty="0" smtClean="0"/>
              <a:t>Task</a:t>
            </a:r>
            <a:r>
              <a:rPr lang="en-US" altLang="zh-TW" dirty="0" smtClean="0"/>
              <a:t>2</a:t>
            </a:r>
            <a:r>
              <a:rPr lang="en-US" dirty="0" smtClean="0"/>
              <a:t> : execution time = 7  , release time = </a:t>
            </a:r>
            <a:r>
              <a:rPr lang="en-US" dirty="0"/>
              <a:t>5</a:t>
            </a:r>
            <a:endParaRPr lang="en-US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排程結果將為：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dirty="0" smtClean="0"/>
              <a:t>0 Task</a:t>
            </a:r>
            <a:r>
              <a:rPr lang="en-US" altLang="zh-TW" dirty="0" smtClean="0"/>
              <a:t>1</a:t>
            </a:r>
            <a:r>
              <a:rPr lang="en-US" dirty="0" smtClean="0"/>
              <a:t> 10</a:t>
            </a:r>
            <a:endParaRPr lang="en-US" dirty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/>
              <a:t>Task0, Task1</a:t>
            </a:r>
            <a:r>
              <a:rPr lang="zh-TW" altLang="en-US" dirty="0" smtClean="0"/>
              <a:t>同時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SJF</a:t>
            </a:r>
            <a:r>
              <a:rPr lang="zh-TW" altLang="en-US" dirty="0" smtClean="0"/>
              <a:t>的規則，先</a:t>
            </a:r>
            <a:r>
              <a:rPr lang="zh-TW" altLang="en-US" dirty="0"/>
              <a:t>跑</a:t>
            </a:r>
            <a:r>
              <a:rPr lang="en-US" altLang="zh-TW" dirty="0" smtClean="0"/>
              <a:t>Task1</a:t>
            </a:r>
            <a:endParaRPr lang="en-US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dirty="0" smtClean="0"/>
              <a:t>10 Task</a:t>
            </a:r>
            <a:r>
              <a:rPr lang="en-US" altLang="zh-TW" dirty="0" smtClean="0"/>
              <a:t>0</a:t>
            </a:r>
            <a:r>
              <a:rPr lang="en-US" dirty="0" smtClean="0"/>
              <a:t> </a:t>
            </a:r>
            <a:r>
              <a:rPr lang="en-US" altLang="zh-TW" dirty="0" smtClean="0"/>
              <a:t>2</a:t>
            </a:r>
            <a:r>
              <a:rPr lang="en-US" dirty="0" smtClean="0"/>
              <a:t>5</a:t>
            </a:r>
            <a:endParaRPr lang="en-US" dirty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</a:t>
            </a:r>
            <a:r>
              <a:rPr lang="en-US" altLang="zh-TW" dirty="0"/>
              <a:t>ask</a:t>
            </a:r>
            <a:r>
              <a:rPr lang="en-US" altLang="zh-TW" dirty="0" smtClean="0"/>
              <a:t>0, T</a:t>
            </a:r>
            <a:r>
              <a:rPr lang="en-US" altLang="zh-TW" dirty="0"/>
              <a:t>ask</a:t>
            </a:r>
            <a:r>
              <a:rPr lang="en-US" altLang="zh-TW" dirty="0" smtClean="0"/>
              <a:t>2</a:t>
            </a:r>
            <a:r>
              <a:rPr lang="zh-TW" altLang="en-US" dirty="0" smtClean="0"/>
              <a:t>都在等待</a:t>
            </a:r>
            <a:r>
              <a:rPr lang="zh-TW" altLang="en-US" dirty="0"/>
              <a:t>執行</a:t>
            </a:r>
            <a:r>
              <a:rPr lang="zh-TW" altLang="en-US" dirty="0" smtClean="0"/>
              <a:t>，雖然</a:t>
            </a:r>
            <a:r>
              <a:rPr lang="en-US" altLang="zh-TW" dirty="0" smtClean="0"/>
              <a:t>T</a:t>
            </a:r>
            <a:r>
              <a:rPr lang="en-US" altLang="zh-TW" dirty="0"/>
              <a:t>ask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execution time</a:t>
            </a:r>
            <a:r>
              <a:rPr lang="zh-TW" altLang="en-US" dirty="0" smtClean="0"/>
              <a:t>比較短，但考慮到</a:t>
            </a:r>
            <a:r>
              <a:rPr lang="en-US" altLang="zh-TW" dirty="0" smtClean="0"/>
              <a:t>aging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smtClean="0"/>
              <a:t>T</a:t>
            </a:r>
            <a:r>
              <a:rPr lang="en-US" altLang="zh-TW" dirty="0"/>
              <a:t>ask</a:t>
            </a:r>
            <a:r>
              <a:rPr lang="en-US" altLang="zh-TW" dirty="0" smtClean="0"/>
              <a:t>0</a:t>
            </a:r>
            <a:r>
              <a:rPr lang="zh-TW" altLang="en-US" dirty="0" smtClean="0"/>
              <a:t>等待時間已經為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，等同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，所以擁有比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更高的優先度</a:t>
            </a:r>
            <a:endParaRPr lang="en-US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25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</a:t>
            </a:r>
            <a:r>
              <a:rPr lang="en-US" altLang="zh-TW" dirty="0" smtClean="0"/>
              <a:t>32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zh-TW" altLang="en-US" dirty="0" smtClean="0"/>
              <a:t>已經剩下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在等待</a:t>
            </a:r>
            <a:r>
              <a:rPr lang="zh-TW" altLang="en-US" dirty="0"/>
              <a:t>執行</a:t>
            </a:r>
            <a:r>
              <a:rPr lang="zh-TW" altLang="en-US" dirty="0" smtClean="0"/>
              <a:t>，所以執行</a:t>
            </a:r>
            <a:r>
              <a:rPr lang="en-US" altLang="zh-TW" dirty="0" smtClean="0"/>
              <a:t>TASK2</a:t>
            </a:r>
          </a:p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如果有兩個以上的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等待時間都</a:t>
            </a:r>
            <a:r>
              <a:rPr lang="en-US" altLang="zh-TW" dirty="0" smtClean="0"/>
              <a:t>&gt;=threshold</a:t>
            </a:r>
            <a:r>
              <a:rPr lang="zh-TW" altLang="en-US" dirty="0" smtClean="0"/>
              <a:t>，則依照</a:t>
            </a:r>
            <a:r>
              <a:rPr lang="en-US" altLang="zh-TW" dirty="0" smtClean="0"/>
              <a:t>release time</a:t>
            </a:r>
            <a:r>
              <a:rPr lang="zh-TW" altLang="en-US" dirty="0" smtClean="0"/>
              <a:t>排入</a:t>
            </a:r>
            <a:r>
              <a:rPr lang="en-US" altLang="zh-TW" dirty="0" smtClean="0"/>
              <a:t>FIFO queue</a:t>
            </a:r>
            <a:r>
              <a:rPr lang="zh-TW" altLang="en-US" dirty="0" smtClean="0"/>
              <a:t>當中，先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者先執行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period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lvl="1"/>
            <a:r>
              <a:rPr lang="en-US" altLang="zh-TW" dirty="0" smtClean="0"/>
              <a:t>0 </a:t>
            </a:r>
            <a:r>
              <a:rPr lang="en-US" altLang="zh-TW" dirty="0"/>
              <a:t>Task1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smtClean="0"/>
              <a:t>10 </a:t>
            </a:r>
            <a:r>
              <a:rPr lang="en-US" altLang="zh-TW" dirty="0"/>
              <a:t>Task0 </a:t>
            </a:r>
            <a:r>
              <a:rPr lang="en-US" altLang="zh-TW" dirty="0" smtClean="0"/>
              <a:t>25</a:t>
            </a:r>
          </a:p>
          <a:p>
            <a:pPr lvl="1"/>
            <a:r>
              <a:rPr lang="en-US" altLang="zh-TW" dirty="0" smtClean="0"/>
              <a:t>25</a:t>
            </a:r>
            <a:r>
              <a:rPr lang="zh-TW" altLang="en-US" dirty="0" smtClean="0"/>
              <a:t> </a:t>
            </a:r>
            <a:r>
              <a:rPr lang="en-US" altLang="zh-TW" dirty="0"/>
              <a:t>Task2</a:t>
            </a:r>
            <a:r>
              <a:rPr lang="zh-TW" altLang="en-US" dirty="0"/>
              <a:t> </a:t>
            </a:r>
            <a:r>
              <a:rPr lang="en-US" altLang="zh-TW" dirty="0"/>
              <a:t>32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r>
              <a:rPr lang="en-US" altLang="zh-TW" dirty="0" smtClean="0"/>
              <a:t>(Context Switch</a:t>
            </a:r>
            <a:r>
              <a:rPr lang="zh-TW" altLang="en-US" dirty="0" smtClean="0"/>
              <a:t> 不算執行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hit rate</a:t>
            </a:r>
          </a:p>
          <a:p>
            <a:pPr lvl="1"/>
            <a:r>
              <a:rPr lang="en-US" altLang="zh-TW" dirty="0" smtClean="0"/>
              <a:t>Task </a:t>
            </a:r>
            <a:r>
              <a:rPr lang="zh-TW" altLang="en-US" dirty="0" smtClean="0"/>
              <a:t>準時完成（完成時間點 </a:t>
            </a:r>
            <a:r>
              <a:rPr lang="en-US" altLang="zh-TW" dirty="0"/>
              <a:t>&lt;</a:t>
            </a:r>
            <a:r>
              <a:rPr lang="en-US" altLang="zh-TW" dirty="0" smtClean="0"/>
              <a:t>= </a:t>
            </a:r>
            <a:r>
              <a:rPr lang="en-US" altLang="zh-TW" dirty="0"/>
              <a:t>Deadline </a:t>
            </a:r>
            <a:r>
              <a:rPr lang="zh-TW" altLang="en-US" dirty="0" smtClean="0"/>
              <a:t>）的比例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10.0</a:t>
            </a:r>
          </a:p>
          <a:p>
            <a:pPr lvl="1"/>
            <a:r>
              <a:rPr lang="en-US" altLang="zh-TW" dirty="0" smtClean="0"/>
              <a:t>Hit Rate : 0.67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358</Words>
  <Application>Microsoft Office PowerPoint</Application>
  <PresentationFormat>寬螢幕</PresentationFormat>
  <Paragraphs>54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Noto Sans Symbols</vt:lpstr>
      <vt:lpstr>Arial</vt:lpstr>
      <vt:lpstr>Times New Roman</vt:lpstr>
      <vt:lpstr>多面向</vt:lpstr>
      <vt:lpstr>Exercise 4</vt:lpstr>
      <vt:lpstr>目標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18</cp:revision>
  <dcterms:modified xsi:type="dcterms:W3CDTF">2019-03-27T04:16:17Z</dcterms:modified>
</cp:coreProperties>
</file>