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8C746-6864-5841-9980-908706CCC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36656-EF95-AB48-98E1-5F8D9409B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39DF7-33EC-3D44-8037-718DFE1A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84F66-3129-6841-A14F-CFD0F4E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D2FFD8-C303-0642-A741-A4D78D18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CC2C6-0D2F-A940-A807-28715C26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ECF793-3B98-FF4B-A78B-5426E17E3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D493B-3BD8-524C-95F2-0DB245CA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B15E2-DA18-B844-BFEB-573F6135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C9CB6-6B86-394E-AC2B-0F6548B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C46BA0-AD6D-C64F-AA17-9270798E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8ACBC1-63CA-D549-A897-1D7ABE45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7C53B-7798-F644-90E9-514E420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302B8-D3E5-A444-9F49-7644360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34A7C-6A0B-BD45-A70D-090136C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6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64DFD-3D0F-974B-9140-982B5CE3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A8B09-133F-C44C-9A6E-BAA2D5A6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E85EB-B1A5-F442-B8D1-C011008E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5CF60-2BD6-C841-BE52-FB45067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B82F7-B8E4-5E47-9A3B-C130AF2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2259C-BDE6-994F-B5FE-05897437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092216-D800-3A4D-9B4B-4FE37652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580D8-524E-F643-BBED-99CBBB09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8831E-74DA-6744-8162-77A350BD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AD368-9537-014A-9D88-A02F17A9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D308C-7969-484C-98AB-B4D8AF7D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0E4C7-A108-C841-B181-DC20BF8E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EA8386-0164-104D-91CB-07590D29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33BDB8-6270-2945-9279-5CE86D0F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C200C2-5C5B-D84C-AF9D-069007AB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1B517A-C93C-474F-A8BE-841FA9B3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9CE8C-956F-2B41-B4EF-71E5A2CB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E5C42-4FCD-8D4A-9501-130FFF38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1D8B31-F917-844B-A1D7-4EDA63A46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F955D6-CF76-9C43-87CD-EB6562428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E53F5-1AB1-6747-B597-0EB3B9FD6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A483EC-779E-3A40-84F8-93BFE940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71C2DD-7BDB-0846-85AE-2644DC8B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C3D745-FEB5-3341-8B86-E6FE7D84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39F95-1E54-4844-BA7D-63486720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65563D-6420-1044-A4B1-F7917BBD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C2410B-01E3-A642-AE44-1375C4F4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305EC5-2568-A945-9D21-714287B5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42D7B4-B1B2-C64D-AF77-07B9B1C6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298A5-F142-A74F-AF74-495FA709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65CAA0-B70D-1242-9894-10FCD7DB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81123-5993-7D4A-A4B8-300F9FFC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E082F-3F47-7A47-91DC-07813DAF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37D72-6597-0043-AFE6-6FEBD210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9B3350-6604-0C41-9FEE-7CC4359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A578A-3B38-2D40-AEB8-56EBCED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9A2D78-5798-8D48-AB3F-D307CED0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6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D2BE1-9C7F-CD4E-8911-DD4E664A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35D811-9CF3-8447-A236-3136874A0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88178E-F420-D844-A5D4-111EDC9D8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2861E3-972D-F94A-BF88-AB92149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7333C4-6924-AA45-A913-6425AF84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C3D087-3CB5-8544-A6F6-1F4901E3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B1001-BF7C-1E4A-A05C-B28AA6DE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8DE21-68D8-374D-962F-AC547393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19E41-4D2B-9C44-856B-1688AE565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1C5A-2A85-774D-AFBB-A34DDD9A56B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CD88A-09D7-4148-90AD-38F7CBA89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17159-49D4-144C-9384-1B9D40D5C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55EF-FF74-B946-82C0-2A06183D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Zav/CompileTi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48552-BE83-AB4E-BA6A-27432AE6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66E3B-A473-EA4A-B9B8-841E0641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err="1"/>
              <a:t>Репозиторий</a:t>
            </a:r>
            <a:br>
              <a:rPr lang="en-US" dirty="0"/>
            </a:br>
            <a:r>
              <a:rPr lang="en-US" dirty="0">
                <a:hlinkClick r:id="rId2"/>
              </a:rPr>
              <a:t>https://github.com/YOZav/CompileTime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Там же шаблон </a:t>
            </a:r>
            <a:r>
              <a:rPr lang="en-US" dirty="0"/>
              <a:t>Viper</a:t>
            </a:r>
            <a:r>
              <a:rPr lang="ru-RU" dirty="0"/>
              <a:t> (</a:t>
            </a:r>
            <a:r>
              <a:rPr lang="en" dirty="0"/>
              <a:t>Template</a:t>
            </a:r>
            <a:r>
              <a:rPr lang="ru-RU" dirty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По 30 модулей без </a:t>
            </a:r>
            <a:r>
              <a:rPr lang="en-US" dirty="0"/>
              <a:t>final </a:t>
            </a:r>
            <a:r>
              <a:rPr lang="ru-RU" dirty="0"/>
              <a:t>для классов</a:t>
            </a:r>
            <a:r>
              <a:rPr lang="en-US" dirty="0"/>
              <a:t> </a:t>
            </a:r>
            <a:r>
              <a:rPr lang="ru-RU" dirty="0"/>
              <a:t>и без </a:t>
            </a:r>
            <a:r>
              <a:rPr lang="en-US" dirty="0" err="1"/>
              <a:t>AnyObject</a:t>
            </a:r>
            <a:r>
              <a:rPr lang="ru-RU" dirty="0"/>
              <a:t> для протоколов</a:t>
            </a:r>
            <a:r>
              <a:rPr lang="en-US" dirty="0"/>
              <a:t> , </a:t>
            </a:r>
            <a:r>
              <a:rPr lang="ru-RU" dirty="0"/>
              <a:t>с </a:t>
            </a:r>
            <a:r>
              <a:rPr lang="en-US" dirty="0"/>
              <a:t>final</a:t>
            </a:r>
            <a:r>
              <a:rPr lang="ru-RU" dirty="0"/>
              <a:t> для классов</a:t>
            </a:r>
            <a:r>
              <a:rPr lang="en-US" dirty="0"/>
              <a:t> </a:t>
            </a:r>
            <a:r>
              <a:rPr lang="ru-RU" dirty="0"/>
              <a:t>и без </a:t>
            </a:r>
            <a:r>
              <a:rPr lang="en-US" dirty="0" err="1"/>
              <a:t>AnyObject</a:t>
            </a:r>
            <a:r>
              <a:rPr lang="ru-RU" dirty="0"/>
              <a:t> для протоколов, с </a:t>
            </a:r>
            <a:r>
              <a:rPr lang="en-US" dirty="0"/>
              <a:t>final </a:t>
            </a:r>
            <a:r>
              <a:rPr lang="ru-RU" dirty="0"/>
              <a:t>для классов и с </a:t>
            </a:r>
            <a:r>
              <a:rPr lang="en-US" dirty="0" err="1"/>
              <a:t>AnyObject</a:t>
            </a:r>
            <a:r>
              <a:rPr lang="en-US" dirty="0"/>
              <a:t> </a:t>
            </a:r>
            <a:r>
              <a:rPr lang="ru-RU" dirty="0"/>
              <a:t>для протоколов (</a:t>
            </a:r>
            <a:r>
              <a:rPr lang="en" dirty="0" err="1"/>
              <a:t>NoOne</a:t>
            </a:r>
            <a:r>
              <a:rPr lang="ru-RU" dirty="0"/>
              <a:t>, </a:t>
            </a:r>
            <a:r>
              <a:rPr lang="en" dirty="0"/>
              <a:t>Final</a:t>
            </a:r>
            <a:r>
              <a:rPr lang="ru-RU" dirty="0"/>
              <a:t>, </a:t>
            </a:r>
            <a:r>
              <a:rPr lang="en" dirty="0" err="1"/>
              <a:t>AnyObject</a:t>
            </a:r>
            <a:r>
              <a:rPr lang="ru-RU" dirty="0"/>
              <a:t>)</a:t>
            </a:r>
          </a:p>
          <a:p>
            <a:pPr>
              <a:buFontTx/>
              <a:buChar char="-"/>
            </a:pPr>
            <a:r>
              <a:rPr lang="ru-RU" dirty="0"/>
              <a:t>30 </a:t>
            </a:r>
            <a:r>
              <a:rPr lang="ru-RU" dirty="0" err="1"/>
              <a:t>билдов</a:t>
            </a:r>
            <a:r>
              <a:rPr lang="ru-RU" dirty="0"/>
              <a:t> для каждого тестового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71A29C-E8F5-5843-B7AB-84E9772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" dirty="0" err="1"/>
              <a:t>NoOne</a:t>
            </a:r>
            <a:r>
              <a:rPr lang="ru-RU" dirty="0"/>
              <a:t> (без </a:t>
            </a:r>
            <a:r>
              <a:rPr lang="en-US" dirty="0"/>
              <a:t>final </a:t>
            </a:r>
            <a:r>
              <a:rPr lang="ru-RU" dirty="0"/>
              <a:t>для классов и без </a:t>
            </a:r>
            <a:r>
              <a:rPr lang="en-US" dirty="0" err="1"/>
              <a:t>AnyObject</a:t>
            </a:r>
            <a:r>
              <a:rPr lang="en-US" dirty="0"/>
              <a:t> </a:t>
            </a:r>
            <a:r>
              <a:rPr lang="ru-RU" dirty="0"/>
              <a:t>для протоколов)</a:t>
            </a:r>
            <a:br>
              <a:rPr lang="ru-RU" dirty="0"/>
            </a:br>
            <a:r>
              <a:rPr lang="ru-RU" dirty="0"/>
              <a:t>Среднее время 30 </a:t>
            </a:r>
            <a:r>
              <a:rPr lang="ru-RU" dirty="0" err="1"/>
              <a:t>билдов</a:t>
            </a:r>
            <a:r>
              <a:rPr lang="ru-RU" dirty="0"/>
              <a:t> – 1.582</a:t>
            </a:r>
          </a:p>
          <a:p>
            <a:r>
              <a:rPr lang="ru-RU" dirty="0"/>
              <a:t>Проект </a:t>
            </a:r>
            <a:r>
              <a:rPr lang="en" dirty="0"/>
              <a:t>Final</a:t>
            </a:r>
            <a:r>
              <a:rPr lang="ru-RU" dirty="0"/>
              <a:t> (</a:t>
            </a:r>
            <a:r>
              <a:rPr lang="en-US" dirty="0"/>
              <a:t>final </a:t>
            </a:r>
            <a:r>
              <a:rPr lang="ru-RU" dirty="0"/>
              <a:t>для классов и без </a:t>
            </a:r>
            <a:r>
              <a:rPr lang="en-US" dirty="0" err="1"/>
              <a:t>AnyObject</a:t>
            </a:r>
            <a:r>
              <a:rPr lang="en-US" dirty="0"/>
              <a:t> </a:t>
            </a:r>
            <a:r>
              <a:rPr lang="ru-RU" dirty="0"/>
              <a:t>для протоколов)</a:t>
            </a:r>
            <a:br>
              <a:rPr lang="ru-RU" dirty="0"/>
            </a:br>
            <a:r>
              <a:rPr lang="ru-RU" dirty="0"/>
              <a:t>Среднее время </a:t>
            </a:r>
            <a:r>
              <a:rPr lang="ru-RU" dirty="0" err="1"/>
              <a:t>билда</a:t>
            </a:r>
            <a:r>
              <a:rPr lang="ru-RU" dirty="0"/>
              <a:t> – 1.378</a:t>
            </a:r>
          </a:p>
          <a:p>
            <a:r>
              <a:rPr lang="ru-RU" dirty="0"/>
              <a:t>Проект </a:t>
            </a:r>
            <a:r>
              <a:rPr lang="en" dirty="0" err="1"/>
              <a:t>NoOne</a:t>
            </a:r>
            <a:r>
              <a:rPr lang="ru-RU" dirty="0"/>
              <a:t> (</a:t>
            </a:r>
            <a:r>
              <a:rPr lang="en-US" dirty="0"/>
              <a:t>final </a:t>
            </a:r>
            <a:r>
              <a:rPr lang="ru-RU" dirty="0"/>
              <a:t>для классов и </a:t>
            </a:r>
            <a:r>
              <a:rPr lang="en-US" dirty="0" err="1"/>
              <a:t>AnyObject</a:t>
            </a:r>
            <a:r>
              <a:rPr lang="en-US" dirty="0"/>
              <a:t> </a:t>
            </a:r>
            <a:r>
              <a:rPr lang="ru-RU" dirty="0"/>
              <a:t>для протоколов)</a:t>
            </a:r>
            <a:br>
              <a:rPr lang="ru-RU" dirty="0"/>
            </a:br>
            <a:r>
              <a:rPr lang="ru-RU" dirty="0"/>
              <a:t>Среднее время </a:t>
            </a:r>
            <a:r>
              <a:rPr lang="ru-RU" dirty="0" err="1"/>
              <a:t>билда</a:t>
            </a:r>
            <a:r>
              <a:rPr lang="ru-RU" dirty="0"/>
              <a:t> </a:t>
            </a:r>
            <a:r>
              <a:rPr lang="ru-RU"/>
              <a:t>– 1.390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907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120</Words>
  <Application>Microsoft Macintosh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Compile time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time</dc:title>
  <dc:creator>Microsoft Office User</dc:creator>
  <cp:lastModifiedBy>Microsoft Office User</cp:lastModifiedBy>
  <cp:revision>3</cp:revision>
  <dcterms:created xsi:type="dcterms:W3CDTF">2021-05-25T18:50:08Z</dcterms:created>
  <dcterms:modified xsi:type="dcterms:W3CDTF">2021-05-25T19:10:31Z</dcterms:modified>
</cp:coreProperties>
</file>