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5143500" type="screen16x9"/>
  <p:notesSz cx="6858000" cy="9144000"/>
  <p:embeddedFontLst>
    <p:embeddedFont>
      <p:font typeface="Open Sans" panose="02020500000000000000" charset="0"/>
      <p:regular r:id="rId8"/>
      <p:bold r:id="rId9"/>
      <p:italic r:id="rId10"/>
      <p:boldItalic r:id="rId11"/>
    </p:embeddedFont>
    <p:embeddedFont>
      <p:font typeface="PT Sans Narrow" panose="02020500000000000000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29b3d9d8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29b3d9d8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Using Data Mining for Wine Quality Assessment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29b3d9d8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29b3d9d8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1"/>
                </a:solidFill>
              </a:rPr>
              <a:t>葡萄酒品質預測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1 - fixed acidity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2 - volatile acidity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3 - citric acid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4 - residual sugar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5 - chlorides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6 - free sulfur dioxide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7 - total sulfur dioxide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8 - density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9 - pH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10 - sulphates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11 - alcohol Output variable (based on sensory data):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12 - quality (score between 0 and 10)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品質得分是0~10 但須要把她轉換成只有2種類別 好 跟 不好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29b3d9d8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29b3d9d8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葡萄酒品質預測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輸入變量（基於理化測試）：1-固定酸度2-揮發性酸度3-檸檬酸4-殘留糖5-氯化物6-游離二氧化硫7-總二氧化硫8-密度9-pH 10-硫酸鹽11-醇輸出變量（基於感官數據）：12-質量（得分在0到10之間）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1 - fixed acidity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2 - volatile acidity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3 - citric acid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4 - residual sugar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5 - chlorides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6 - free sulfur dioxide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7 - total sulfur dioxide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8 - density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9 - pH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10 - sulphates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11 - alcohol Output variable (based on sensory data):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12 - quality (score between 0 and 10)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29b3d9d8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29b3d9d8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0308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學號:M093040003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姓名:趙云珮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• Task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 dirty="0"/>
              <a:t>• Dataset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 dirty="0"/>
              <a:t>• Model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根據features來預測葡萄酒的品質。                                                                     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 Input:    1-固定酸度                           7-總二氧化硫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                2-揮發性酸度                       8-密度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                3-檸檬酸                               9-pH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                4-殘留糖                               10-硫酸鹽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                5-氯化物                               11-醇輸出變量（based on sensory data）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                6-游離二氧化硫   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dirty="0"/>
              <a:t>Output:  品質( good , bad )              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Red Wine:1599 records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 dirty="0"/>
              <a:t>Training set:75%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 dirty="0"/>
              <a:t>Test set:25%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Model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zh-TW" sz="2400" dirty="0"/>
              <a:t>Logistic Regression</a:t>
            </a:r>
          </a:p>
          <a:p>
            <a:pPr marL="0" indent="0">
              <a:buNone/>
            </a:pPr>
            <a:r>
              <a:rPr lang="en-US" altLang="zh-TW" sz="2400" dirty="0"/>
              <a:t>Support Vector Machine</a:t>
            </a:r>
          </a:p>
          <a:p>
            <a:pPr marL="0" indent="0">
              <a:buNone/>
            </a:pPr>
            <a:r>
              <a:rPr lang="en-US" altLang="zh-TW" sz="2400" dirty="0"/>
              <a:t>Multi Layer Perceptron</a:t>
            </a:r>
          </a:p>
          <a:p>
            <a:pPr marL="0" indent="0">
              <a:buNone/>
            </a:pPr>
            <a:r>
              <a:rPr lang="en-US" altLang="zh-TW" sz="2400" dirty="0"/>
              <a:t>KNN</a:t>
            </a:r>
          </a:p>
          <a:p>
            <a:pPr marL="0" indent="0">
              <a:buNone/>
            </a:pPr>
            <a:r>
              <a:rPr lang="en-US" altLang="zh-TW" sz="2400" dirty="0"/>
              <a:t>Artificial Neural Networks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999338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348</Words>
  <Application>Microsoft Office PowerPoint</Application>
  <PresentationFormat>如螢幕大小 (16:9)</PresentationFormat>
  <Paragraphs>56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PT Sans Narrow</vt:lpstr>
      <vt:lpstr>Open Sans</vt:lpstr>
      <vt:lpstr>Arial</vt:lpstr>
      <vt:lpstr>Tropic</vt:lpstr>
      <vt:lpstr>Machine Learning</vt:lpstr>
      <vt:lpstr>OUTLINE</vt:lpstr>
      <vt:lpstr>Task</vt:lpstr>
      <vt:lpstr>Dataset</vt:lpstr>
      <vt:lpstr>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趙云珮</cp:lastModifiedBy>
  <cp:revision>4</cp:revision>
  <dcterms:modified xsi:type="dcterms:W3CDTF">2022-06-15T04:01:14Z</dcterms:modified>
</cp:coreProperties>
</file>