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20500000000000000" charset="0"/>
      <p:regular r:id="rId14"/>
      <p:bold r:id="rId15"/>
      <p:italic r:id="rId16"/>
      <p:boldItalic r:id="rId17"/>
    </p:embeddedFont>
    <p:embeddedFont>
      <p:font typeface="PT Sans Narrow" panose="02020500000000000000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7A18ED-B9E9-4AC1-91F3-08D2AE80BEAF}">
  <a:tblStyle styleId="{E87A18ED-B9E9-4AC1-91F3-08D2AE80B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b1210e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b1210e9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葡萄酒品質預測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輸入變量（基於理化測試）：1-固定酸度2-揮發性酸度3-檸檬酸4-殘留糖5-氯化物6-游離二氧化硫7-總二氧化硫8-密度9-pH 10-硫酸鹽11-醇輸出變量（基於感官數據）：12-質量（得分在0到10之間）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1 - fixed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2 - volatile acidity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3 - citric acid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4 - residual sugar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5 - chlorides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6 - free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7 - total sulfur dioxide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8 - density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9 - pH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10 - sulphates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11 - alcohol Output variable (based on sensory data): 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solidFill>
                  <a:srgbClr val="24292E"/>
                </a:solidFill>
                <a:highlight>
                  <a:srgbClr val="FFFFFF"/>
                </a:highlight>
              </a:rPr>
              <a:t>12 - quality (score between 0 and 10)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3b1210e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3b1210e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7e48b51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7e48b51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33554192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33554192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'residual sugar', 'free sulfur dioxide','total sulfur dioxide', 'fixed acidity',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citric acid' 'chlorides','sulphates','volatile acidity', 'alcohol',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33554192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33554192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33554192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33554192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Composition of citric acid go higher as we go higher in the quality of the wine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3554192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3554192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#Composition of chloride also go down as we go higher in the quality of the wine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3355419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3355419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#Sulphates level goes higher with the quality of wine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33554192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33554192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3554192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3554192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 b="1" dirty="0">
                <a:solidFill>
                  <a:schemeClr val="dk1"/>
                </a:solidFill>
                <a:highlight>
                  <a:srgbClr val="FFFFFF"/>
                </a:highlight>
              </a:rPr>
              <a:t>The strongly correlated items are :</a:t>
            </a:r>
            <a:endParaRPr sz="19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chemeClr val="dk1"/>
                </a:solidFill>
                <a:highlight>
                  <a:srgbClr val="FFFFFF"/>
                </a:highlight>
              </a:rPr>
              <a:t>1.fixed acidity(固定酸度) and citric acid(檸檬酸). 2.free sulphur dioxide(游離二氧化硫) and total sulphor dioxide(總二氧化硫). 3.fixed acidity(固定酸度) and density.4.alcohol and quality.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chemeClr val="dk1"/>
                </a:solidFill>
                <a:highlight>
                  <a:srgbClr val="FFFFFF"/>
                </a:highlight>
              </a:rPr>
              <a:t>so, from above points there is a clear inference that alcohol is the most important characteristic to determine the quality of wine.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90500" marR="19050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 b="1" dirty="0">
                <a:solidFill>
                  <a:schemeClr val="dk1"/>
                </a:solidFill>
                <a:highlight>
                  <a:srgbClr val="FFFFFF"/>
                </a:highlight>
              </a:rPr>
              <a:t>The weekly correlated items are :</a:t>
            </a:r>
            <a:endParaRPr sz="195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chemeClr val="dk1"/>
                </a:solidFill>
                <a:highlight>
                  <a:srgbClr val="FFFFFF"/>
                </a:highlight>
              </a:rPr>
              <a:t>1.citric acid(檸檬酸) and volatile acidity(揮發性酸度). 2.fixed acidity(固定酸度) and ph. 3.density and alcohol.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chemeClr val="dk1"/>
                </a:solidFill>
                <a:highlight>
                  <a:srgbClr val="FFFFFF"/>
                </a:highlight>
              </a:rPr>
              <a:t>These are some relations which do not depend on each other at all.</a:t>
            </a:r>
            <a:endParaRPr sz="1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葡萄酒品質預測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學號:M093040003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姓名:趙云珮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Wine:1599 records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Training set:75%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Testing set:25%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60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結果分析</a:t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0" y="1804275"/>
          <a:ext cx="9088775" cy="1701260"/>
        </p:xfrm>
        <a:graphic>
          <a:graphicData uri="http://schemas.openxmlformats.org/drawingml/2006/table">
            <a:tbl>
              <a:tblPr>
                <a:noFill/>
                <a:tableStyleId>{E87A18ED-B9E9-4AC1-91F3-08D2AE80BEAF}</a:tableStyleId>
              </a:tblPr>
              <a:tblGrid>
                <a:gridCol w="7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Support Vector Machine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Multi Layer Perceptron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二分類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多分類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r="6217" b="40821"/>
          <a:stretch/>
        </p:blipFill>
        <p:spPr>
          <a:xfrm>
            <a:off x="772525" y="2433925"/>
            <a:ext cx="2078525" cy="5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 r="7071" b="41193"/>
          <a:stretch/>
        </p:blipFill>
        <p:spPr>
          <a:xfrm>
            <a:off x="2851050" y="2415425"/>
            <a:ext cx="2154625" cy="5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 r="8941" b="41846"/>
          <a:stretch/>
        </p:blipFill>
        <p:spPr>
          <a:xfrm>
            <a:off x="7084200" y="2415425"/>
            <a:ext cx="2004575" cy="48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6">
            <a:alphaModFix/>
          </a:blip>
          <a:srcRect b="76868"/>
          <a:stretch/>
        </p:blipFill>
        <p:spPr>
          <a:xfrm>
            <a:off x="772525" y="3118186"/>
            <a:ext cx="207852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7">
            <a:alphaModFix/>
          </a:blip>
          <a:srcRect b="77504"/>
          <a:stretch/>
        </p:blipFill>
        <p:spPr>
          <a:xfrm>
            <a:off x="2851050" y="3118174"/>
            <a:ext cx="215462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8">
            <a:alphaModFix/>
          </a:blip>
          <a:srcRect b="38168"/>
          <a:stretch/>
        </p:blipFill>
        <p:spPr>
          <a:xfrm>
            <a:off x="5005675" y="2399925"/>
            <a:ext cx="2078525" cy="5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9">
            <a:alphaModFix/>
          </a:blip>
          <a:srcRect b="76105"/>
          <a:stretch/>
        </p:blipFill>
        <p:spPr>
          <a:xfrm>
            <a:off x="5042650" y="3118165"/>
            <a:ext cx="2004575" cy="3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10">
            <a:alphaModFix/>
          </a:blip>
          <a:srcRect b="76336"/>
          <a:stretch/>
        </p:blipFill>
        <p:spPr>
          <a:xfrm>
            <a:off x="7084200" y="3118175"/>
            <a:ext cx="2004575" cy="3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• Task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• Dataset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/>
              <a:t>• 結果分析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78200"/>
            <a:ext cx="8520600" cy="3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根據features來預測葡萄酒的品質。</a:t>
            </a:r>
            <a:endParaRPr/>
          </a:p>
        </p:txBody>
      </p:sp>
      <p:graphicFrame>
        <p:nvGraphicFramePr>
          <p:cNvPr id="80" name="Google Shape;80;p15"/>
          <p:cNvGraphicFramePr/>
          <p:nvPr/>
        </p:nvGraphicFramePr>
        <p:xfrm>
          <a:off x="102438" y="1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{E87A18ED-B9E9-4AC1-91F3-08D2AE80BEAF}</a:tableStyleId>
              </a:tblPr>
              <a:tblGrid>
                <a:gridCol w="6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5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5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00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fixed acidity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volatile acidity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citric acid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residual sugar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chlorides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free sulfur dioxide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 sulfur dioxide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density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sulphates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alcohol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quality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固定酸度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揮發性酸度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檸檬酸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殘糖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氯化物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游離二氧化硫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總二氧化硫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密度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硫酸鹽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酒精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品質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63095"/>
            <a:ext cx="9144000" cy="142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215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Volatile acidity(揮發性酸度)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20" y="846275"/>
            <a:ext cx="6961155" cy="42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2399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Citric acid(檸檬酸)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77" y="947377"/>
            <a:ext cx="6719851" cy="4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Chloride(氯化物)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40" y="824902"/>
            <a:ext cx="6938325" cy="4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184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Sulphates(硫酸鹽)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428" y="794290"/>
            <a:ext cx="6971126" cy="4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Alcohol(酒精)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75" y="812675"/>
            <a:ext cx="6876724" cy="42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25" y="445025"/>
            <a:ext cx="5985450" cy="45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如螢幕大小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葡萄酒品質預測</vt:lpstr>
      <vt:lpstr>Outline</vt:lpstr>
      <vt:lpstr>Task</vt:lpstr>
      <vt:lpstr>Volatile acidity(揮發性酸度)</vt:lpstr>
      <vt:lpstr>Citric acid(檸檬酸)</vt:lpstr>
      <vt:lpstr>Chloride(氯化物)</vt:lpstr>
      <vt:lpstr>Sulphates(硫酸鹽)</vt:lpstr>
      <vt:lpstr>Alcohol(酒精)</vt:lpstr>
      <vt:lpstr>PowerPoint 簡報</vt:lpstr>
      <vt:lpstr>Dataset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葡萄酒品質預測</dc:title>
  <cp:lastModifiedBy>趙云珮</cp:lastModifiedBy>
  <cp:revision>1</cp:revision>
  <dcterms:modified xsi:type="dcterms:W3CDTF">2022-06-15T04:03:00Z</dcterms:modified>
</cp:coreProperties>
</file>