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B0B2F7-3600-45C8-931B-81ED240DB619}">
  <a:tblStyle styleId="{79B0B2F7-3600-45C8-931B-81ED240DB6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3b1210e9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3b1210e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葡萄酒品質預測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輸入變量（基於理化測試）：1-固定酸度2-揮發性酸度3-檸檬酸4-殘留糖5-氯化物6-游離二氧化硫7-總二氧化硫8-密度9-pH 10-硫酸鹽11-醇輸出變量（基於感官數據）：12-質量（得分在0到10之間）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1 - fixed acidity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2 - volatile acidity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3 - citric acid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4 - residual sugar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5 - chlorides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6 - free sulfur dioxide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7 - total sulfur dioxide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8 - density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9 - pH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10 - sulphates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11 - alcohol Output variable (based on sensory data):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12 - quality (score between 0 and 10)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3b1210e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3b1210e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47e48b5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47e48b5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3554192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355419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'residual sugar', 'free sulfur dioxide','total sulfur dioxide', 'fixed acidity',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citric acid' 'chlorides','sulphates','volatile acidity', 'alcohol',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33554192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33554192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#**volatile acidity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33554192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33554192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 Composition of citric acid go higher as we go higher in the quality of the wine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33554192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33554192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#Composition of chloride also go down as we go higher in the quality of the wine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3355419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3355419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#Sulphates level goes higher with the quality of wine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33554192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33554192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#**alcohol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3554192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33554192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950">
                <a:solidFill>
                  <a:schemeClr val="dk1"/>
                </a:solidFill>
                <a:highlight>
                  <a:srgbClr val="FFFFFF"/>
                </a:highlight>
              </a:rPr>
              <a:t>The strongly correlated items are :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FFFFFF"/>
                </a:highlight>
              </a:rPr>
              <a:t>1.fixed acidity(固定酸度) and citric acid(檸檬酸). 2.free sulphur dioxide(游離二氧化硫) and total sulphor dioxide(總二氧化硫). 3.fixed acidity(固定酸度) and density.4.alcohol and quality.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FFFFFF"/>
                </a:highlight>
              </a:rPr>
              <a:t>so, from above points there is a clear inference that alcohol is the most important characteristic to determine the quality of wine.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90500" marR="19050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950">
                <a:solidFill>
                  <a:schemeClr val="dk1"/>
                </a:solidFill>
                <a:highlight>
                  <a:srgbClr val="FFFFFF"/>
                </a:highlight>
              </a:rPr>
              <a:t>The weekly correlated items are :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FFFFFF"/>
                </a:highlight>
              </a:rPr>
              <a:t>1.citric acid(檸檬酸) and volatile acidity(揮發性酸度). 2.fixed acidity(固定酸度) and ph. 3.density and alcohol.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FFFFFF"/>
                </a:highlight>
              </a:rPr>
              <a:t>These are some relations which do not depend on each other at all.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葡萄酒品質預測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學號:M093040003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姓名:趙云珮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Wine:1599 records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Training set:75%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Testing set:25%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60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結果分析</a:t>
            </a:r>
            <a:endParaRPr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0" y="18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{79B0B2F7-3600-45C8-931B-81ED240DB619}</a:tableStyleId>
              </a:tblPr>
              <a:tblGrid>
                <a:gridCol w="772525"/>
                <a:gridCol w="2078525"/>
                <a:gridCol w="2154625"/>
                <a:gridCol w="2078525"/>
                <a:gridCol w="2004575"/>
              </a:tblGrid>
              <a:tr h="59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Support Vector Machine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Multi Layer Perceptron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二分類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多分類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40821" l="0" r="6217" t="0"/>
          <a:stretch/>
        </p:blipFill>
        <p:spPr>
          <a:xfrm>
            <a:off x="772525" y="2433925"/>
            <a:ext cx="2078525" cy="5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 b="41193" l="0" r="7071" t="0"/>
          <a:stretch/>
        </p:blipFill>
        <p:spPr>
          <a:xfrm>
            <a:off x="2851050" y="2415425"/>
            <a:ext cx="2154625" cy="5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5">
            <a:alphaModFix/>
          </a:blip>
          <a:srcRect b="41846" l="0" r="8941" t="0"/>
          <a:stretch/>
        </p:blipFill>
        <p:spPr>
          <a:xfrm>
            <a:off x="7084200" y="2415425"/>
            <a:ext cx="2004575" cy="48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6">
            <a:alphaModFix/>
          </a:blip>
          <a:srcRect b="76868" l="0" r="0" t="0"/>
          <a:stretch/>
        </p:blipFill>
        <p:spPr>
          <a:xfrm>
            <a:off x="772525" y="3118186"/>
            <a:ext cx="2078525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7">
            <a:alphaModFix/>
          </a:blip>
          <a:srcRect b="77504" l="0" r="0" t="0"/>
          <a:stretch/>
        </p:blipFill>
        <p:spPr>
          <a:xfrm>
            <a:off x="2851050" y="3118174"/>
            <a:ext cx="2154625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8">
            <a:alphaModFix/>
          </a:blip>
          <a:srcRect b="38168" l="0" r="0" t="0"/>
          <a:stretch/>
        </p:blipFill>
        <p:spPr>
          <a:xfrm>
            <a:off x="5005675" y="2399925"/>
            <a:ext cx="2078525" cy="5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9">
            <a:alphaModFix/>
          </a:blip>
          <a:srcRect b="76105" l="0" r="0" t="0"/>
          <a:stretch/>
        </p:blipFill>
        <p:spPr>
          <a:xfrm>
            <a:off x="5042650" y="3118165"/>
            <a:ext cx="2004575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10">
            <a:alphaModFix/>
          </a:blip>
          <a:srcRect b="76336" l="0" r="0" t="0"/>
          <a:stretch/>
        </p:blipFill>
        <p:spPr>
          <a:xfrm>
            <a:off x="7084200" y="3118175"/>
            <a:ext cx="2004575" cy="3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• Task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• Dataset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• 結果分析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078200"/>
            <a:ext cx="85206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根據features來預測葡萄酒的品質。</a:t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102438" y="170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{79B0B2F7-3600-45C8-931B-81ED240DB619}</a:tableStyleId>
              </a:tblPr>
              <a:tblGrid>
                <a:gridCol w="693900"/>
                <a:gridCol w="739800"/>
                <a:gridCol w="556175"/>
                <a:gridCol w="831650"/>
                <a:gridCol w="923525"/>
                <a:gridCol w="775325"/>
                <a:gridCol w="755175"/>
                <a:gridCol w="750200"/>
                <a:gridCol w="418375"/>
                <a:gridCol w="954150"/>
                <a:gridCol w="785725"/>
                <a:gridCol w="755125"/>
              </a:tblGrid>
              <a:tr h="100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fixed acidity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volatile acidity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citric acid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residual sugar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chlorides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free sulfur dioxide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total sulfur dioxide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density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sulphates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alcohol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quality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固定酸度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揮發性酸度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檸檬酸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殘糖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氯化物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游離二氧化硫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總二氧化硫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密度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硫酸鹽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酒精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品質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63095"/>
            <a:ext cx="9144000" cy="142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15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</a:t>
            </a:r>
            <a:r>
              <a:rPr lang="zh-TW"/>
              <a:t>olatile acidity(揮發性酸度)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20" y="846275"/>
            <a:ext cx="6961155" cy="42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239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r>
              <a:rPr lang="zh-TW"/>
              <a:t>itric acid(檸檬酸)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877" y="947377"/>
            <a:ext cx="6719851" cy="40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00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r>
              <a:rPr lang="zh-TW"/>
              <a:t>hloride(氯化物)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840" y="824902"/>
            <a:ext cx="6938325" cy="41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84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Sulphates(硫酸鹽)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428" y="794290"/>
            <a:ext cx="6971126" cy="42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200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r>
              <a:rPr lang="zh-TW"/>
              <a:t>lcohol(酒精)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875" y="812675"/>
            <a:ext cx="6876724" cy="42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125" y="445025"/>
            <a:ext cx="5985450" cy="45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