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3732F-8458-405C-B011-51A0579D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966414-534E-4A0E-97C1-48A60A14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99CBB-5516-4D9C-94B5-CCAECCD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9D363-D716-4945-A785-824DACF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13925-653D-4D4A-A7A8-D9053C74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4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3BDF2-0386-40C6-ACA9-9DAB414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79200-B4A3-457C-AEFD-7F82C280B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7522B-70F6-4A38-9BF3-31774C55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9FBC1-83B0-435D-A4BB-D4CEEFB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1C55F1-E5F6-435F-9BCE-9ACBC974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9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DC67C3-FE00-4469-9C69-819C5223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E77003-E662-4F93-8626-2BA72CB3D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23B92-19DE-4906-860F-E0BB2DD2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5F17B-2806-44AF-A7B6-9C47AEC6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17F35-A124-4278-98CF-1C7A3AA8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6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8CB24-889D-413C-BCD0-0D67C84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E881C-558A-4710-A655-8483A5B2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FE06-1226-45FB-9BD9-7D3893AC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CDDC74-6A4E-4A6A-921F-AEBD280A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BA5E5-0712-4073-B8FE-121CE42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3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DC08E-D727-4394-8778-215CFA6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A669B-50A1-4CE1-94DF-814C3B6F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70DB8-7605-4129-86B4-152B225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92545-0F10-4785-A8A5-4927615C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DF81F-4397-4DF7-9580-BF787C1A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12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DDA0C-212C-4297-8135-CE26CD2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0A64D-01CF-4D8B-A4C7-50F80506D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AFE934-FAB0-4A44-B6D7-894A8B4A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9AA160-DBBE-4151-899F-9534C5C1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139E6-174E-4357-BA3E-F89AEA51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92AB2-4644-4FF1-982E-04A8EBF1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72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74749-7563-432B-804E-64A09A2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80A46-8AC5-415B-A45F-5CE03D9D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65C77B-AFCE-4F48-BDC6-BF57777C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5245E2-67F7-481D-A924-FAD15E3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CF699F-E961-47DB-9EF9-AD43F829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5E955E-79F8-4F78-A353-9336FAFA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C6F538-F5D3-401C-AEF8-61C5404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434AE2-7103-4C05-B9A9-1A1685A2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64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B2B2F-2D37-41BB-B58D-1CA3D407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D8EEAC-DADD-40E5-B0CA-3C51EBA8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625C8-CBAE-45AC-B4BE-E54DDE28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FE2F9-E022-4129-8496-B74C9072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194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15E1A4-D059-4D13-B1F8-8BF61D58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D583C2-6A20-40EB-90DF-36A3F268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4D6BD-4F48-444A-9ADB-6378EC2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4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F475-CB66-4CE6-A6CE-09714D00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18261-29A5-47E0-A53F-F1A685CE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B9C93-188D-412D-8B6A-CBE53F75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0C1DF-DA3A-4BD3-A334-71E13CF2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C4467D-EBD8-4C9D-B365-E003B36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67E2C7-3FE1-4BC6-A25F-4EAF68B8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44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EE414-36BC-4256-B083-9EC1952B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143B2B-7682-4A60-B954-FAC8C7307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AF3A62-A300-473E-935A-E6F8ABC65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7A2588-0C5A-480C-B886-7D887068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381B4-5C66-4325-A599-D975CBAE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75A82F-DB88-41AD-9838-4C393E18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5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29C3-358A-43FE-9E5D-EF481AE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4B2FD-601D-4108-A0E6-F7D7CC34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E7CF-A1F4-42AB-A6F0-208EA12C7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C846-33C0-4C51-9FDE-AE7D433218A5}" type="datetimeFigureOut">
              <a:rPr lang="LID4096" smtClean="0"/>
              <a:t>09/05/2023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48AA1-B90E-4EA9-8308-040EA86B4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9160C-8405-4A31-A082-F7A1549CC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349-D186-465E-BA44-05A72C403B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1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D57500-B64A-4FD3-9EAC-993E4611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b="7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95932-00A9-4DD3-A023-E435A72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3 место: 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1C424-C808-4259-A585-94081839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706"/>
            <a:ext cx="10515600" cy="3665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NEW DIRECTIONS</a:t>
            </a:r>
            <a:endParaRPr lang="LID4096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39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D57500-B64A-4FD3-9EAC-993E4611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b="7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95932-00A9-4DD3-A023-E435A72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2 место: 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1C424-C808-4259-A585-94081839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706"/>
            <a:ext cx="10515600" cy="3665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ЗАВТРА ПРИХОДИ</a:t>
            </a:r>
            <a:endParaRPr lang="LID4096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71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D57500-B64A-4FD3-9EAC-993E4611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b="7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95932-00A9-4DD3-A023-E435A72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1 место: 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1C424-C808-4259-A585-94081839C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706"/>
            <a:ext cx="10515600" cy="36652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MUSICALITY</a:t>
            </a:r>
            <a:endParaRPr lang="LID4096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0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14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3 место: </vt:lpstr>
      <vt:lpstr>2 место: </vt:lpstr>
      <vt:lpstr>1 место: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Халас Колушбаев</dc:creator>
  <cp:lastModifiedBy>Yan Pinchuk</cp:lastModifiedBy>
  <cp:revision>26</cp:revision>
  <dcterms:created xsi:type="dcterms:W3CDTF">2021-11-05T07:21:53Z</dcterms:created>
  <dcterms:modified xsi:type="dcterms:W3CDTF">2023-09-05T14:53:32Z</dcterms:modified>
</cp:coreProperties>
</file>