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59" r:id="rId8"/>
    <p:sldId id="266" r:id="rId9"/>
    <p:sldId id="267" r:id="rId10"/>
    <p:sldId id="271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2F"/>
    <a:srgbClr val="B80000"/>
    <a:srgbClr val="33CCCC"/>
    <a:srgbClr val="063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76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32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23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754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281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24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59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35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41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64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8B7-96D8-4B64-93F6-F9BC9DA0BBB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294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98B7-96D8-4B64-93F6-F9BC9DA0BBBC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8CCA-0A21-4057-B6A8-C1D3F2C4E8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43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3743077" y="200214"/>
            <a:ext cx="8234276" cy="6123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FIREBASE</a:t>
            </a:r>
          </a:p>
          <a:p>
            <a:pPr algn="ctr"/>
            <a:r>
              <a:rPr lang="es-MX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Brigada Paraíso</a:t>
            </a:r>
          </a:p>
          <a:p>
            <a:pPr algn="ctr"/>
            <a:r>
              <a:rPr lang="es-MX" sz="4800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Aylin Yepez</a:t>
            </a:r>
          </a:p>
          <a:p>
            <a:pPr algn="ctr"/>
            <a:r>
              <a:rPr lang="es-MX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2020</a:t>
            </a:r>
            <a:endParaRPr lang="es-MX" sz="4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SemiCondensed" panose="020B0502040204020203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9" y="1230227"/>
            <a:ext cx="4063285" cy="40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3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3639" y="348143"/>
            <a:ext cx="10348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s-MX" sz="3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Poner las reglas públicas para poder hacer pruebas</a:t>
            </a:r>
          </a:p>
          <a:p>
            <a:r>
              <a:rPr lang="es-MX" sz="4400" b="1" dirty="0" smtClean="0">
                <a:solidFill>
                  <a:srgbClr val="FF2F2F"/>
                </a:solidFill>
                <a:latin typeface="HP Simplified Light" panose="020B0406020204020204" pitchFamily="34" charset="0"/>
              </a:rPr>
              <a:t>		EN PRODUCCIÓN NO HACER ESTO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67" y="2157198"/>
            <a:ext cx="2775527" cy="113077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1607615" y="3098487"/>
            <a:ext cx="360608" cy="111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7" y="3082651"/>
            <a:ext cx="8556237" cy="31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8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es-MX" sz="16600" b="1" dirty="0" smtClean="0">
                <a:latin typeface="HP Simplified Light" panose="020B0406020204020204" pitchFamily="34" charset="0"/>
              </a:rPr>
              <a:t>INICIAR UN PROYECTO</a:t>
            </a:r>
            <a:endParaRPr lang="es-MX" sz="166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2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66060" y="386834"/>
            <a:ext cx="5785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 smtClean="0">
                <a:latin typeface="HP Simplified Light" panose="020B0406020204020204" pitchFamily="34" charset="0"/>
              </a:rPr>
              <a:t>https://firebase.google.com/</a:t>
            </a:r>
            <a:endParaRPr lang="es-MX" sz="3600" dirty="0">
              <a:latin typeface="HP Simplified Light" panose="020B0406020204020204" pitchFamily="34" charset="0"/>
            </a:endParaRPr>
          </a:p>
        </p:txBody>
      </p:sp>
      <p:cxnSp>
        <p:nvCxnSpPr>
          <p:cNvPr id="4" name="Conector recto de flecha 3"/>
          <p:cNvCxnSpPr>
            <a:stCxn id="2" idx="2"/>
          </p:cNvCxnSpPr>
          <p:nvPr/>
        </p:nvCxnSpPr>
        <p:spPr>
          <a:xfrm>
            <a:off x="5658748" y="1033165"/>
            <a:ext cx="0" cy="772775"/>
          </a:xfrm>
          <a:prstGeom prst="straightConnector1">
            <a:avLst/>
          </a:prstGeom>
          <a:ln w="38100">
            <a:solidFill>
              <a:srgbClr val="FF2F2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2766060" y="1805940"/>
            <a:ext cx="5785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 smtClean="0">
                <a:latin typeface="HP Simplified Light" panose="020B0406020204020204" pitchFamily="34" charset="0"/>
              </a:rPr>
              <a:t>Vamos a la consola</a:t>
            </a:r>
            <a:endParaRPr lang="es-MX" sz="3600" dirty="0">
              <a:latin typeface="HP Simplified Light" panose="020B0406020204020204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4923" y="3639438"/>
            <a:ext cx="12098834" cy="2179438"/>
            <a:chOff x="41663" y="4013677"/>
            <a:chExt cx="12098834" cy="2179438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63" y="4040165"/>
              <a:ext cx="2943636" cy="215295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5299" y="4013677"/>
              <a:ext cx="3321726" cy="2081819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4579" y="4597322"/>
              <a:ext cx="2495898" cy="91452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7935" y="4020475"/>
              <a:ext cx="2076740" cy="1991003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4546" y="4642472"/>
              <a:ext cx="2695951" cy="1028844"/>
            </a:xfrm>
            <a:prstGeom prst="rect">
              <a:avLst/>
            </a:prstGeom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578715"/>
            <a:ext cx="12192000" cy="518207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11024315" y="2936383"/>
            <a:ext cx="321972" cy="63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5661524" y="3168912"/>
            <a:ext cx="0" cy="772775"/>
          </a:xfrm>
          <a:prstGeom prst="straightConnector1">
            <a:avLst/>
          </a:prstGeom>
          <a:ln w="38100">
            <a:solidFill>
              <a:srgbClr val="FF2F2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658748" y="5223678"/>
            <a:ext cx="0" cy="772775"/>
          </a:xfrm>
          <a:prstGeom prst="straightConnector1">
            <a:avLst/>
          </a:prstGeom>
          <a:ln w="38100">
            <a:solidFill>
              <a:srgbClr val="FF2F2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redondeado 16"/>
          <p:cNvSpPr/>
          <p:nvPr/>
        </p:nvSpPr>
        <p:spPr>
          <a:xfrm>
            <a:off x="2814189" y="5996453"/>
            <a:ext cx="5785376" cy="715089"/>
          </a:xfrm>
          <a:prstGeom prst="roundRect">
            <a:avLst/>
          </a:prstGeom>
          <a:gradFill>
            <a:gsLst>
              <a:gs pos="0">
                <a:srgbClr val="FF2F2F"/>
              </a:gs>
              <a:gs pos="100000">
                <a:srgbClr val="B80000"/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s-MX" sz="36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LISTO</a:t>
            </a:r>
            <a:endParaRPr lang="es-MX" sz="3600" dirty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7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917"/>
          </a:xfrm>
        </p:spPr>
        <p:txBody>
          <a:bodyPr>
            <a:noAutofit/>
          </a:bodyPr>
          <a:lstStyle/>
          <a:p>
            <a:pPr algn="ctr"/>
            <a:r>
              <a:rPr lang="es-MX" sz="34400" b="1" dirty="0" smtClean="0">
                <a:latin typeface="HP Simplified Light" panose="020B0406020204020204" pitchFamily="34" charset="0"/>
              </a:rPr>
              <a:t>W</a:t>
            </a:r>
            <a:r>
              <a:rPr lang="es-MX" sz="34400" b="1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E</a:t>
            </a:r>
            <a:r>
              <a:rPr lang="es-MX" sz="34400" b="1" dirty="0" smtClean="0">
                <a:latin typeface="HP Simplified Light" panose="020B0406020204020204" pitchFamily="34" charset="0"/>
              </a:rPr>
              <a:t>B</a:t>
            </a:r>
            <a:endParaRPr lang="es-MX" sz="344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56" y="507823"/>
            <a:ext cx="3648584" cy="20862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45" y="2793138"/>
            <a:ext cx="4525006" cy="29150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3612" y="412124"/>
            <a:ext cx="7192379" cy="60301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839" y="5838691"/>
            <a:ext cx="2015164" cy="7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4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917"/>
          </a:xfrm>
          <a:noFill/>
        </p:spPr>
        <p:txBody>
          <a:bodyPr>
            <a:noAutofit/>
          </a:bodyPr>
          <a:lstStyle/>
          <a:p>
            <a:pPr algn="ctr"/>
            <a:r>
              <a:rPr lang="es-MX" sz="16600" b="1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DATABASE</a:t>
            </a:r>
            <a:endParaRPr lang="es-MX" sz="16600" b="1" dirty="0">
              <a:solidFill>
                <a:srgbClr val="0070C0"/>
              </a:solidFill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5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29" y="544133"/>
            <a:ext cx="3657600" cy="36576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64641" y="4340180"/>
            <a:ext cx="4932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b="1" dirty="0" smtClean="0">
                <a:latin typeface="HP Simplified Light" panose="020B0406020204020204" pitchFamily="34" charset="0"/>
              </a:rPr>
              <a:t>REALTIME DATABASE</a:t>
            </a:r>
            <a:endParaRPr lang="es-MX" sz="4400" b="1" dirty="0">
              <a:latin typeface="HP Simplified Light" panose="020B0406020204020204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 rot="2700000">
            <a:off x="870829" y="2372932"/>
            <a:ext cx="4320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rot="-2700000">
            <a:off x="870828" y="2372931"/>
            <a:ext cx="4320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988849" y="1988210"/>
            <a:ext cx="43403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b="1" dirty="0" smtClean="0">
                <a:latin typeface="HP Simplified Light" panose="020B0406020204020204" pitchFamily="34" charset="0"/>
              </a:rPr>
              <a:t>CLOUD FIRESTONE</a:t>
            </a:r>
            <a:endParaRPr lang="es-MX" sz="4400" b="1" dirty="0">
              <a:latin typeface="HP Simplified Light" panose="020B0406020204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207"/>
          <a:stretch/>
        </p:blipFill>
        <p:spPr>
          <a:xfrm>
            <a:off x="7292975" y="2936383"/>
            <a:ext cx="3954577" cy="36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84" y="2904941"/>
            <a:ext cx="9182425" cy="210494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43944" y="489397"/>
            <a:ext cx="10715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CLOUD FIRESTONE</a:t>
            </a:r>
            <a:endParaRPr lang="es-MX" sz="9600" dirty="0">
              <a:solidFill>
                <a:srgbClr val="0070C0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80259" y="2049818"/>
            <a:ext cx="10478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b="0" i="0" dirty="0" smtClean="0">
                <a:effectLst/>
                <a:latin typeface="HP Simplified Light" panose="020B0406020204020204" pitchFamily="34" charset="0"/>
              </a:rPr>
              <a:t>Cloud </a:t>
            </a:r>
            <a:r>
              <a:rPr lang="es-MX" sz="2000" b="0" i="0" dirty="0" err="1" smtClean="0">
                <a:effectLst/>
                <a:latin typeface="HP Simplified Light" panose="020B0406020204020204" pitchFamily="34" charset="0"/>
              </a:rPr>
              <a:t>Firestore</a:t>
            </a:r>
            <a:r>
              <a:rPr lang="es-MX" sz="2000" b="0" i="0" dirty="0" smtClean="0">
                <a:effectLst/>
                <a:latin typeface="HP Simplified Light" panose="020B0406020204020204" pitchFamily="34" charset="0"/>
              </a:rPr>
              <a:t> es una base de datos de documentos </a:t>
            </a:r>
            <a:r>
              <a:rPr lang="es-MX" sz="2000" b="0" i="0" dirty="0" err="1" smtClean="0">
                <a:effectLst/>
                <a:latin typeface="HP Simplified Light" panose="020B0406020204020204" pitchFamily="34" charset="0"/>
              </a:rPr>
              <a:t>NoSQL</a:t>
            </a:r>
            <a:r>
              <a:rPr lang="es-MX" sz="2000" b="0" i="0" dirty="0" smtClean="0">
                <a:effectLst/>
                <a:latin typeface="HP Simplified Light" panose="020B0406020204020204" pitchFamily="34" charset="0"/>
              </a:rPr>
              <a:t> que permite almacenar, sincronizar y consultar fácilmente datos para tus apps móviles y web a escala global.</a:t>
            </a:r>
            <a:endParaRPr lang="es-MX" sz="2000" dirty="0">
              <a:latin typeface="HP Simplified Light" panose="020B0406020204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118367" y="6373900"/>
            <a:ext cx="5073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 smtClean="0">
                <a:latin typeface="HP Simplified Light" panose="020B0406020204020204" pitchFamily="34" charset="0"/>
              </a:rPr>
              <a:t>https://firebase.google.com/products/firestore?authuser=0</a:t>
            </a:r>
            <a:endParaRPr lang="es-MX" sz="1600" dirty="0">
              <a:latin typeface="HP Simplified Light" panose="020B0406020204020204" pitchFamily="34" charset="0"/>
            </a:endParaRPr>
          </a:p>
        </p:txBody>
      </p:sp>
      <p:pic>
        <p:nvPicPr>
          <p:cNvPr id="1026" name="Picture 2" descr="Ilustración de la búsqueda del árbol de dat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9" y="3976764"/>
            <a:ext cx="4608304" cy="259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9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3639" y="206062"/>
            <a:ext cx="30003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 smtClean="0">
                <a:latin typeface="HP Simplified Light" panose="020B0406020204020204" pitchFamily="34" charset="0"/>
              </a:rPr>
              <a:t>PASOS…</a:t>
            </a:r>
            <a:endParaRPr lang="es-MX" sz="6600" dirty="0">
              <a:latin typeface="HP Simplified Light" panose="020B04060202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3639" y="1532999"/>
            <a:ext cx="1077179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1.	Configurar Entorno de desarrollo</a:t>
            </a:r>
          </a:p>
          <a:p>
            <a:r>
              <a:rPr lang="es-MX" sz="2400" dirty="0" smtClean="0">
                <a:latin typeface="HP Simplified Light" panose="020B0406020204020204" pitchFamily="34" charset="0"/>
              </a:rPr>
              <a:t>		</a:t>
            </a:r>
            <a:r>
              <a:rPr lang="es-MX" sz="2000" dirty="0" smtClean="0">
                <a:latin typeface="HP Simplified Light" panose="020B0406020204020204" pitchFamily="34" charset="0"/>
              </a:rPr>
              <a:t>&lt;script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src</a:t>
            </a:r>
            <a:r>
              <a:rPr lang="es-MX" sz="2000" dirty="0" smtClean="0">
                <a:latin typeface="HP Simplified Light" panose="020B0406020204020204" pitchFamily="34" charset="0"/>
              </a:rPr>
              <a:t>="https://www.gstatic.com/firebasejs/7.2.3/firebase-app.js"&gt;&lt;/script&gt;</a:t>
            </a:r>
          </a:p>
          <a:p>
            <a:r>
              <a:rPr lang="es-MX" sz="2000" dirty="0" smtClean="0">
                <a:latin typeface="HP Simplified Light" panose="020B0406020204020204" pitchFamily="34" charset="0"/>
              </a:rPr>
              <a:t>		&lt;script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src</a:t>
            </a:r>
            <a:r>
              <a:rPr lang="es-MX" sz="2000" dirty="0" smtClean="0">
                <a:latin typeface="HP Simplified Light" panose="020B0406020204020204" pitchFamily="34" charset="0"/>
              </a:rPr>
              <a:t>="https://www.gstatic.com/firebasejs/7.2.3/firebase-firestore.js"&gt;&lt;/script&gt;</a:t>
            </a:r>
          </a:p>
          <a:p>
            <a:r>
              <a:rPr lang="es-MX" sz="3600" dirty="0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2.	Inicializa Cloud </a:t>
            </a:r>
            <a:r>
              <a:rPr lang="es-MX" sz="3600" dirty="0" err="1" smtClean="0">
                <a:solidFill>
                  <a:srgbClr val="0070C0"/>
                </a:solidFill>
                <a:latin typeface="HP Simplified Light" panose="020B0406020204020204" pitchFamily="34" charset="0"/>
              </a:rPr>
              <a:t>Firestone</a:t>
            </a:r>
            <a:endParaRPr lang="es-MX" sz="3600" dirty="0" smtClean="0">
              <a:solidFill>
                <a:srgbClr val="0070C0"/>
              </a:solidFill>
              <a:latin typeface="HP Simplified Light" panose="020B0406020204020204" pitchFamily="34" charset="0"/>
            </a:endParaRPr>
          </a:p>
          <a:p>
            <a:pPr lvl="4"/>
            <a:r>
              <a:rPr lang="es-MX" sz="2000" dirty="0" err="1" smtClean="0">
                <a:latin typeface="HP Simplified Light" panose="020B0406020204020204" pitchFamily="34" charset="0"/>
              </a:rPr>
              <a:t>firebase.initializeApp</a:t>
            </a:r>
            <a:r>
              <a:rPr lang="es-MX" sz="2000" dirty="0" smtClean="0">
                <a:latin typeface="HP Simplified Light" panose="020B0406020204020204" pitchFamily="34" charset="0"/>
              </a:rPr>
              <a:t>({</a:t>
            </a:r>
          </a:p>
          <a:p>
            <a:pPr lvl="4"/>
            <a:r>
              <a:rPr lang="es-MX" sz="2000" dirty="0" smtClean="0">
                <a:latin typeface="HP Simplified Light" panose="020B0406020204020204" pitchFamily="34" charset="0"/>
              </a:rPr>
              <a:t> 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apiKey</a:t>
            </a:r>
            <a:r>
              <a:rPr lang="es-MX" sz="2000" dirty="0" smtClean="0">
                <a:latin typeface="HP Simplified Light" panose="020B0406020204020204" pitchFamily="34" charset="0"/>
              </a:rPr>
              <a:t>: '### FIREBASE API KEY ###',</a:t>
            </a:r>
          </a:p>
          <a:p>
            <a:pPr lvl="4"/>
            <a:r>
              <a:rPr lang="es-MX" sz="2000" dirty="0" smtClean="0">
                <a:latin typeface="HP Simplified Light" panose="020B0406020204020204" pitchFamily="34" charset="0"/>
              </a:rPr>
              <a:t> 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authDomain</a:t>
            </a:r>
            <a:r>
              <a:rPr lang="es-MX" sz="2000" dirty="0" smtClean="0">
                <a:latin typeface="HP Simplified Light" panose="020B0406020204020204" pitchFamily="34" charset="0"/>
              </a:rPr>
              <a:t>: '### FIREBASE AUTH DOMAIN ###',</a:t>
            </a:r>
          </a:p>
          <a:p>
            <a:pPr lvl="4"/>
            <a:r>
              <a:rPr lang="es-MX" sz="2000" dirty="0" smtClean="0">
                <a:latin typeface="HP Simplified Light" panose="020B0406020204020204" pitchFamily="34" charset="0"/>
              </a:rPr>
              <a:t> 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projectId</a:t>
            </a:r>
            <a:r>
              <a:rPr lang="es-MX" sz="2000" dirty="0" smtClean="0">
                <a:latin typeface="HP Simplified Light" panose="020B0406020204020204" pitchFamily="34" charset="0"/>
              </a:rPr>
              <a:t>: '### CLOUD FIRESTORE PROJECT ID ###'</a:t>
            </a:r>
          </a:p>
          <a:p>
            <a:pPr lvl="4"/>
            <a:r>
              <a:rPr lang="es-MX" sz="2000" dirty="0" smtClean="0">
                <a:latin typeface="HP Simplified Light" panose="020B0406020204020204" pitchFamily="34" charset="0"/>
              </a:rPr>
              <a:t>});</a:t>
            </a:r>
          </a:p>
          <a:p>
            <a:pPr lvl="4"/>
            <a:endParaRPr lang="es-MX" sz="2000" dirty="0" smtClean="0">
              <a:latin typeface="HP Simplified Light" panose="020B0406020204020204" pitchFamily="34" charset="0"/>
            </a:endParaRPr>
          </a:p>
          <a:p>
            <a:pPr lvl="4"/>
            <a:r>
              <a:rPr lang="es-MX" sz="2000" dirty="0" err="1" smtClean="0">
                <a:latin typeface="HP Simplified Light" panose="020B0406020204020204" pitchFamily="34" charset="0"/>
              </a:rPr>
              <a:t>var</a:t>
            </a:r>
            <a:r>
              <a:rPr lang="es-MX" sz="2000" dirty="0" smtClean="0">
                <a:latin typeface="HP Simplified Light" panose="020B0406020204020204" pitchFamily="34" charset="0"/>
              </a:rPr>
              <a:t>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db</a:t>
            </a:r>
            <a:r>
              <a:rPr lang="es-MX" sz="2000" dirty="0" smtClean="0">
                <a:latin typeface="HP Simplified Light" panose="020B0406020204020204" pitchFamily="34" charset="0"/>
              </a:rPr>
              <a:t> = </a:t>
            </a:r>
            <a:r>
              <a:rPr lang="es-MX" sz="2000" dirty="0" err="1" smtClean="0">
                <a:latin typeface="HP Simplified Light" panose="020B0406020204020204" pitchFamily="34" charset="0"/>
              </a:rPr>
              <a:t>firebase.firestore</a:t>
            </a:r>
            <a:r>
              <a:rPr lang="es-MX" sz="2000" dirty="0" smtClean="0">
                <a:latin typeface="HP Simplified Light" panose="020B0406020204020204" pitchFamily="34" charset="0"/>
              </a:rPr>
              <a:t>();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52" y="4700737"/>
            <a:ext cx="4361490" cy="18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1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42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Bahnschrift Light SemiCondensed</vt:lpstr>
      <vt:lpstr>Calibri</vt:lpstr>
      <vt:lpstr>Calibri Light</vt:lpstr>
      <vt:lpstr>HP Simplified Light</vt:lpstr>
      <vt:lpstr>Microsoft Sans Serif</vt:lpstr>
      <vt:lpstr>Tema de Office</vt:lpstr>
      <vt:lpstr>Presentación de PowerPoint</vt:lpstr>
      <vt:lpstr>INICIAR UN PROYECTO</vt:lpstr>
      <vt:lpstr>Presentación de PowerPoint</vt:lpstr>
      <vt:lpstr>WEB</vt:lpstr>
      <vt:lpstr>Presentación de PowerPoint</vt:lpstr>
      <vt:lpstr>DATABASE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10</cp:revision>
  <dcterms:created xsi:type="dcterms:W3CDTF">2020-11-03T20:18:17Z</dcterms:created>
  <dcterms:modified xsi:type="dcterms:W3CDTF">2020-11-03T23:05:51Z</dcterms:modified>
</cp:coreProperties>
</file>