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59" r:id="rId8"/>
    <p:sldId id="266" r:id="rId9"/>
    <p:sldId id="267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B80000"/>
    <a:srgbClr val="33CCCC"/>
    <a:srgbClr val="06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7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3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5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81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2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4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6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9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43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743077" y="200214"/>
            <a:ext cx="8234276" cy="612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FIREBASE</a:t>
            </a:r>
          </a:p>
          <a:p>
            <a:pPr algn="ctr"/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Brigada Paraíso</a:t>
            </a:r>
          </a:p>
          <a:p>
            <a:pPr algn="ctr"/>
            <a:r>
              <a:rPr lang="es-MX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Aylin Yepez</a:t>
            </a:r>
          </a:p>
          <a:p>
            <a:pPr algn="ctr"/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2020</a:t>
            </a:r>
            <a:endParaRPr lang="es-MX" sz="4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9" y="1230227"/>
            <a:ext cx="4063285" cy="40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3639" y="348143"/>
            <a:ext cx="10348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Poner las reglas públicas para poder hacer pruebas</a:t>
            </a:r>
          </a:p>
          <a:p>
            <a:r>
              <a:rPr lang="es-MX" sz="4400" b="1" dirty="0" smtClean="0">
                <a:solidFill>
                  <a:srgbClr val="FF2F2F"/>
                </a:solidFill>
                <a:latin typeface="HP Simplified Light" panose="020B0406020204020204" pitchFamily="34" charset="0"/>
              </a:rPr>
              <a:t>		EN PRODUCCIÓN NO HACER 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" y="2157198"/>
            <a:ext cx="2775527" cy="113077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1607615" y="3098487"/>
            <a:ext cx="360608" cy="11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7" y="3082651"/>
            <a:ext cx="8556237" cy="3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115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AUTENTICACIÓN</a:t>
            </a:r>
            <a:endParaRPr lang="es-MX" sz="16600" b="1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3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6" y="335237"/>
            <a:ext cx="3933176" cy="9220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076" y="1638002"/>
            <a:ext cx="621116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s-MX" sz="16600" b="1" dirty="0" smtClean="0">
                <a:latin typeface="HP Simplified Light" panose="020B0406020204020204" pitchFamily="34" charset="0"/>
              </a:rPr>
              <a:t>INICIAR UN PROYECTO</a:t>
            </a:r>
            <a:endParaRPr lang="es-MX" sz="16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66060" y="386834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https://firebase.google.com/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cxnSp>
        <p:nvCxnSpPr>
          <p:cNvPr id="4" name="Conector recto de flecha 3"/>
          <p:cNvCxnSpPr>
            <a:stCxn id="2" idx="2"/>
          </p:cNvCxnSpPr>
          <p:nvPr/>
        </p:nvCxnSpPr>
        <p:spPr>
          <a:xfrm>
            <a:off x="5658748" y="1033165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2766060" y="1805940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Vamos a la consola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923" y="3639438"/>
            <a:ext cx="12098834" cy="2179438"/>
            <a:chOff x="41663" y="4013677"/>
            <a:chExt cx="12098834" cy="217943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3" y="4040165"/>
              <a:ext cx="2943636" cy="21529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299" y="4013677"/>
              <a:ext cx="3321726" cy="2081819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4579" y="4597322"/>
              <a:ext cx="2495898" cy="91452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7935" y="4020475"/>
              <a:ext cx="2076740" cy="19910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4546" y="4642472"/>
              <a:ext cx="2695951" cy="1028844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78715"/>
            <a:ext cx="12192000" cy="51820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1024315" y="2936383"/>
            <a:ext cx="321972" cy="6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661524" y="3168912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658748" y="5223678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814189" y="5996453"/>
            <a:ext cx="5785376" cy="715089"/>
          </a:xfrm>
          <a:prstGeom prst="roundRect">
            <a:avLst/>
          </a:prstGeom>
          <a:gradFill>
            <a:gsLst>
              <a:gs pos="0">
                <a:srgbClr val="FF2F2F"/>
              </a:gs>
              <a:gs pos="100000">
                <a:srgbClr val="B80000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LISTO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</p:spPr>
        <p:txBody>
          <a:bodyPr>
            <a:noAutofit/>
          </a:bodyPr>
          <a:lstStyle/>
          <a:p>
            <a:pPr algn="ctr"/>
            <a:r>
              <a:rPr lang="es-MX" sz="34400" b="1" dirty="0" smtClean="0">
                <a:latin typeface="HP Simplified Light" panose="020B0406020204020204" pitchFamily="34" charset="0"/>
              </a:rPr>
              <a:t>W</a:t>
            </a:r>
            <a:r>
              <a:rPr lang="es-MX" sz="344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E</a:t>
            </a:r>
            <a:r>
              <a:rPr lang="es-MX" sz="34400" b="1" dirty="0" smtClean="0">
                <a:latin typeface="HP Simplified Light" panose="020B0406020204020204" pitchFamily="34" charset="0"/>
              </a:rPr>
              <a:t>B</a:t>
            </a:r>
            <a:endParaRPr lang="es-MX" sz="344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6" y="507823"/>
            <a:ext cx="3648584" cy="2086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45" y="2793138"/>
            <a:ext cx="4525006" cy="2915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612" y="412124"/>
            <a:ext cx="7192379" cy="6030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839" y="5838691"/>
            <a:ext cx="2015164" cy="7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166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DATABASE</a:t>
            </a:r>
            <a:endParaRPr lang="es-MX" sz="16600" b="1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9" y="544133"/>
            <a:ext cx="3657600" cy="3657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4641" y="4340180"/>
            <a:ext cx="493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REALTIME DATABASE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rot="2700000">
            <a:off x="870829" y="2372932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rot="-2700000">
            <a:off x="870828" y="2372931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988849" y="1988210"/>
            <a:ext cx="434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CLOUD FIRESTONE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07"/>
          <a:stretch/>
        </p:blipFill>
        <p:spPr>
          <a:xfrm>
            <a:off x="7292975" y="2936383"/>
            <a:ext cx="3954577" cy="36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4" y="2904941"/>
            <a:ext cx="9182425" cy="21049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43944" y="489397"/>
            <a:ext cx="107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CLOUD FIRESTONE</a:t>
            </a:r>
            <a:endParaRPr lang="es-MX" sz="9600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0259" y="2049818"/>
            <a:ext cx="10478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Cloud 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Firestore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es una base de datos de documentos 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NoSQL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que permite almacenar, sincronizar y consultar fácilmente datos para tus apps móviles y web a escala global.</a:t>
            </a:r>
            <a:endParaRPr lang="es-MX" sz="2000" dirty="0">
              <a:latin typeface="HP Simplified Light" panose="020B0406020204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18367" y="6373900"/>
            <a:ext cx="5073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HP Simplified Light" panose="020B0406020204020204" pitchFamily="34" charset="0"/>
              </a:rPr>
              <a:t>https://firebase.google.com/products/firestore?authuser=0</a:t>
            </a:r>
            <a:endParaRPr lang="es-MX" sz="1600" dirty="0"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Ilustración de la búsqueda del árbol de d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9" y="3976764"/>
            <a:ext cx="4608304" cy="25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206062"/>
            <a:ext cx="3000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HP Simplified Light" panose="020B0406020204020204" pitchFamily="34" charset="0"/>
              </a:rPr>
              <a:t>PASOS…</a:t>
            </a:r>
            <a:endParaRPr lang="es-MX" sz="6600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3639" y="1532999"/>
            <a:ext cx="107717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1.	Configurar Entorno de desarrollo</a:t>
            </a:r>
          </a:p>
          <a:p>
            <a:r>
              <a:rPr lang="es-MX" sz="2400" dirty="0" smtClean="0">
                <a:latin typeface="HP Simplified Light" panose="020B0406020204020204" pitchFamily="34" charset="0"/>
              </a:rPr>
              <a:t>		</a:t>
            </a:r>
            <a:r>
              <a:rPr lang="es-MX" sz="2000" dirty="0" smtClean="0">
                <a:latin typeface="HP Simplified Light" panose="020B0406020204020204" pitchFamily="34" charset="0"/>
              </a:rPr>
              <a:t>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="https://www.gstatic.com/firebasejs/7.2.3/firebase-app.js"&gt;&lt;/script&gt;</a:t>
            </a:r>
          </a:p>
          <a:p>
            <a:r>
              <a:rPr lang="es-MX" sz="2000" dirty="0" smtClean="0">
                <a:latin typeface="HP Simplified Light" panose="020B0406020204020204" pitchFamily="34" charset="0"/>
              </a:rPr>
              <a:t>		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="https://www.gstatic.com/firebasejs/7.2.3/firebase-firestore.js"&gt;&lt;/script&gt;</a:t>
            </a:r>
          </a:p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2.	Inicializa Cloud </a:t>
            </a:r>
            <a:r>
              <a:rPr lang="es-MX" sz="3600" dirty="0" err="1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Firestone</a:t>
            </a:r>
            <a:endParaRPr lang="es-MX" sz="3600" dirty="0" smtClean="0">
              <a:solidFill>
                <a:srgbClr val="0070C0"/>
              </a:solidFill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firebase.initializeApp</a:t>
            </a:r>
            <a:r>
              <a:rPr lang="es-MX" sz="2000" dirty="0" smtClean="0">
                <a:latin typeface="HP Simplified Light" panose="020B0406020204020204" pitchFamily="34" charset="0"/>
              </a:rPr>
              <a:t>({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apiKey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API KEY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authDomain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AUTH DOMAIN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projectId</a:t>
            </a:r>
            <a:r>
              <a:rPr lang="es-MX" sz="2000" dirty="0" smtClean="0">
                <a:latin typeface="HP Simplified Light" panose="020B0406020204020204" pitchFamily="34" charset="0"/>
              </a:rPr>
              <a:t>: '### CLOUD FIRESTORE PROJECT ID ###'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});</a:t>
            </a:r>
          </a:p>
          <a:p>
            <a:pPr lvl="4"/>
            <a:endParaRPr lang="es-MX" sz="2000" dirty="0" smtClean="0"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var</a:t>
            </a:r>
            <a:r>
              <a:rPr lang="es-MX" sz="2000" dirty="0" smtClean="0">
                <a:latin typeface="HP Simplified Light" panose="020B0406020204020204" pitchFamily="34" charset="0"/>
              </a:rPr>
              <a:t>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db</a:t>
            </a:r>
            <a:r>
              <a:rPr lang="es-MX" sz="2000" dirty="0" smtClean="0">
                <a:latin typeface="HP Simplified Light" panose="020B0406020204020204" pitchFamily="34" charset="0"/>
              </a:rPr>
              <a:t> =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firebase.firestore</a:t>
            </a:r>
            <a:r>
              <a:rPr lang="es-MX" sz="2000" dirty="0" smtClean="0">
                <a:latin typeface="HP Simplified Light" panose="020B0406020204020204" pitchFamily="34" charset="0"/>
              </a:rPr>
              <a:t>();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2" y="4700737"/>
            <a:ext cx="4361490" cy="18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 Light SemiCondensed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INICIAR UN PROYECTO</vt:lpstr>
      <vt:lpstr>Presentación de PowerPoint</vt:lpstr>
      <vt:lpstr>WEB</vt:lpstr>
      <vt:lpstr>Presentación de PowerPoint</vt:lpstr>
      <vt:lpstr>DATABASE</vt:lpstr>
      <vt:lpstr>Presentación de PowerPoint</vt:lpstr>
      <vt:lpstr>Presentación de PowerPoint</vt:lpstr>
      <vt:lpstr>Presentación de PowerPoint</vt:lpstr>
      <vt:lpstr>Presentación de PowerPoint</vt:lpstr>
      <vt:lpstr>AUTENTICACIÓN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11</cp:revision>
  <dcterms:created xsi:type="dcterms:W3CDTF">2020-11-03T20:18:17Z</dcterms:created>
  <dcterms:modified xsi:type="dcterms:W3CDTF">2020-11-04T18:06:53Z</dcterms:modified>
</cp:coreProperties>
</file>