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362BDA-C56C-458A-9234-C6E1EC0252E6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MX"/>
        </a:p>
      </dgm:t>
    </dgm:pt>
    <dgm:pt modelId="{5D974DB6-34BD-4C53-8BE5-666423FD8407}">
      <dgm:prSet phldrT="[Texto]" custT="1"/>
      <dgm:spPr/>
      <dgm:t>
        <a:bodyPr/>
        <a:lstStyle/>
        <a:p>
          <a:r>
            <a:rPr lang="es-MX" sz="1800" dirty="0" err="1" smtClean="0">
              <a:latin typeface="HP Simplified Light" panose="020B0406020204020204" pitchFamily="34" charset="0"/>
            </a:rPr>
            <a:t>document</a:t>
          </a:r>
          <a:endParaRPr lang="es-MX" sz="1800" dirty="0">
            <a:latin typeface="HP Simplified Light" panose="020B0406020204020204" pitchFamily="34" charset="0"/>
          </a:endParaRPr>
        </a:p>
      </dgm:t>
    </dgm:pt>
    <dgm:pt modelId="{AA6A9B6D-4916-4BAF-819E-530DF5E842E8}" type="parTrans" cxnId="{E08770CC-0B32-4229-A3F2-A0F08446A118}">
      <dgm:prSet/>
      <dgm:spPr/>
      <dgm:t>
        <a:bodyPr/>
        <a:lstStyle/>
        <a:p>
          <a:endParaRPr lang="es-MX" sz="1800">
            <a:latin typeface="HP Simplified Light" panose="020B0406020204020204" pitchFamily="34" charset="0"/>
          </a:endParaRPr>
        </a:p>
      </dgm:t>
    </dgm:pt>
    <dgm:pt modelId="{E8139EB7-2566-4F04-A03C-097BC47E2479}" type="sibTrans" cxnId="{E08770CC-0B32-4229-A3F2-A0F08446A118}">
      <dgm:prSet/>
      <dgm:spPr/>
      <dgm:t>
        <a:bodyPr/>
        <a:lstStyle/>
        <a:p>
          <a:endParaRPr lang="es-MX" sz="1800">
            <a:latin typeface="HP Simplified Light" panose="020B0406020204020204" pitchFamily="34" charset="0"/>
          </a:endParaRPr>
        </a:p>
      </dgm:t>
    </dgm:pt>
    <dgm:pt modelId="{6C13B5E7-1612-4AF9-8C3E-82E740FE563D}">
      <dgm:prSet phldrT="[Texto]" custT="1"/>
      <dgm:spPr/>
      <dgm:t>
        <a:bodyPr/>
        <a:lstStyle/>
        <a:p>
          <a:r>
            <a:rPr lang="es-MX" sz="1800" dirty="0" err="1" smtClean="0">
              <a:latin typeface="HP Simplified Light" panose="020B0406020204020204" pitchFamily="34" charset="0"/>
            </a:rPr>
            <a:t>html</a:t>
          </a:r>
          <a:endParaRPr lang="es-MX" sz="1800" dirty="0">
            <a:latin typeface="HP Simplified Light" panose="020B0406020204020204" pitchFamily="34" charset="0"/>
          </a:endParaRPr>
        </a:p>
      </dgm:t>
    </dgm:pt>
    <dgm:pt modelId="{EE87DFD7-F6DC-456D-B240-C387A8BCE48C}" type="parTrans" cxnId="{400399D8-2998-4EAD-B363-8E597DEE7E02}">
      <dgm:prSet/>
      <dgm:spPr/>
      <dgm:t>
        <a:bodyPr/>
        <a:lstStyle/>
        <a:p>
          <a:endParaRPr lang="es-MX" sz="1800">
            <a:latin typeface="HP Simplified Light" panose="020B0406020204020204" pitchFamily="34" charset="0"/>
          </a:endParaRPr>
        </a:p>
      </dgm:t>
    </dgm:pt>
    <dgm:pt modelId="{A0A5F3B0-585D-4556-88A0-C8CFFD5F39D5}" type="sibTrans" cxnId="{400399D8-2998-4EAD-B363-8E597DEE7E02}">
      <dgm:prSet/>
      <dgm:spPr/>
      <dgm:t>
        <a:bodyPr/>
        <a:lstStyle/>
        <a:p>
          <a:endParaRPr lang="es-MX" sz="1800">
            <a:latin typeface="HP Simplified Light" panose="020B0406020204020204" pitchFamily="34" charset="0"/>
          </a:endParaRPr>
        </a:p>
      </dgm:t>
    </dgm:pt>
    <dgm:pt modelId="{59B4BBFA-1C8F-425A-98A8-753EC061BE6D}">
      <dgm:prSet phldrT="[Texto]" custT="1"/>
      <dgm:spPr/>
      <dgm:t>
        <a:bodyPr/>
        <a:lstStyle/>
        <a:p>
          <a:r>
            <a:rPr lang="es-MX" sz="1800" dirty="0" smtClean="0">
              <a:latin typeface="HP Simplified Light" panose="020B0406020204020204" pitchFamily="34" charset="0"/>
            </a:rPr>
            <a:t>head</a:t>
          </a:r>
          <a:endParaRPr lang="es-MX" sz="1800" dirty="0">
            <a:latin typeface="HP Simplified Light" panose="020B0406020204020204" pitchFamily="34" charset="0"/>
          </a:endParaRPr>
        </a:p>
      </dgm:t>
    </dgm:pt>
    <dgm:pt modelId="{A60CBCF2-A355-4EA4-9402-27675D66895D}" type="parTrans" cxnId="{8C4F2054-7BFA-46B3-BBE0-2161A821FE9B}">
      <dgm:prSet/>
      <dgm:spPr/>
      <dgm:t>
        <a:bodyPr/>
        <a:lstStyle/>
        <a:p>
          <a:endParaRPr lang="es-MX" sz="1800">
            <a:latin typeface="HP Simplified Light" panose="020B0406020204020204" pitchFamily="34" charset="0"/>
          </a:endParaRPr>
        </a:p>
      </dgm:t>
    </dgm:pt>
    <dgm:pt modelId="{41A2D121-29B6-480D-BA77-D13DB15C7BB5}" type="sibTrans" cxnId="{8C4F2054-7BFA-46B3-BBE0-2161A821FE9B}">
      <dgm:prSet/>
      <dgm:spPr/>
      <dgm:t>
        <a:bodyPr/>
        <a:lstStyle/>
        <a:p>
          <a:endParaRPr lang="es-MX" sz="1800">
            <a:latin typeface="HP Simplified Light" panose="020B0406020204020204" pitchFamily="34" charset="0"/>
          </a:endParaRPr>
        </a:p>
      </dgm:t>
    </dgm:pt>
    <dgm:pt modelId="{E2BAA821-6F5F-41C4-889F-97E1F32A7BEB}">
      <dgm:prSet phldrT="[Texto]" custT="1"/>
      <dgm:spPr/>
      <dgm:t>
        <a:bodyPr/>
        <a:lstStyle/>
        <a:p>
          <a:r>
            <a:rPr lang="es-MX" sz="1800" dirty="0" err="1" smtClean="0">
              <a:latin typeface="HP Simplified Light" panose="020B0406020204020204" pitchFamily="34" charset="0"/>
            </a:rPr>
            <a:t>body</a:t>
          </a:r>
          <a:endParaRPr lang="es-MX" sz="1800" dirty="0">
            <a:latin typeface="HP Simplified Light" panose="020B0406020204020204" pitchFamily="34" charset="0"/>
          </a:endParaRPr>
        </a:p>
      </dgm:t>
    </dgm:pt>
    <dgm:pt modelId="{A487D51D-BD6F-49D2-AD4E-8BBDB9E55158}" type="parTrans" cxnId="{076B33FA-CA36-4A66-B7DD-0EE05227DFA2}">
      <dgm:prSet/>
      <dgm:spPr/>
      <dgm:t>
        <a:bodyPr/>
        <a:lstStyle/>
        <a:p>
          <a:endParaRPr lang="es-MX" sz="1800">
            <a:latin typeface="HP Simplified Light" panose="020B0406020204020204" pitchFamily="34" charset="0"/>
          </a:endParaRPr>
        </a:p>
      </dgm:t>
    </dgm:pt>
    <dgm:pt modelId="{0286F9D8-6215-495C-A9DF-EF5018F61111}" type="sibTrans" cxnId="{076B33FA-CA36-4A66-B7DD-0EE05227DFA2}">
      <dgm:prSet/>
      <dgm:spPr/>
      <dgm:t>
        <a:bodyPr/>
        <a:lstStyle/>
        <a:p>
          <a:endParaRPr lang="es-MX" sz="1800">
            <a:latin typeface="HP Simplified Light" panose="020B0406020204020204" pitchFamily="34" charset="0"/>
          </a:endParaRPr>
        </a:p>
      </dgm:t>
    </dgm:pt>
    <dgm:pt modelId="{D4D8948F-68F9-4612-BEB0-60C9CCC4BFE1}">
      <dgm:prSet phldrT="[Texto]" custT="1"/>
      <dgm:spPr/>
      <dgm:t>
        <a:bodyPr/>
        <a:lstStyle/>
        <a:p>
          <a:r>
            <a:rPr lang="es-MX" sz="1800" dirty="0" err="1" smtClean="0">
              <a:latin typeface="HP Simplified Light" panose="020B0406020204020204" pitchFamily="34" charset="0"/>
            </a:rPr>
            <a:t>title</a:t>
          </a:r>
          <a:endParaRPr lang="es-MX" sz="1800" dirty="0">
            <a:latin typeface="HP Simplified Light" panose="020B0406020204020204" pitchFamily="34" charset="0"/>
          </a:endParaRPr>
        </a:p>
      </dgm:t>
    </dgm:pt>
    <dgm:pt modelId="{963FA9A6-0B98-4805-8B59-A9E94862A3B2}" type="parTrans" cxnId="{0E920245-61E7-457D-9D95-01D1954AA095}">
      <dgm:prSet/>
      <dgm:spPr/>
      <dgm:t>
        <a:bodyPr/>
        <a:lstStyle/>
        <a:p>
          <a:endParaRPr lang="es-MX" sz="1800">
            <a:latin typeface="HP Simplified Light" panose="020B0406020204020204" pitchFamily="34" charset="0"/>
          </a:endParaRPr>
        </a:p>
      </dgm:t>
    </dgm:pt>
    <dgm:pt modelId="{D1D9CA0C-167E-43A9-9284-CC3E2D93C72E}" type="sibTrans" cxnId="{0E920245-61E7-457D-9D95-01D1954AA095}">
      <dgm:prSet/>
      <dgm:spPr/>
      <dgm:t>
        <a:bodyPr/>
        <a:lstStyle/>
        <a:p>
          <a:endParaRPr lang="es-MX" sz="1800">
            <a:latin typeface="HP Simplified Light" panose="020B0406020204020204" pitchFamily="34" charset="0"/>
          </a:endParaRPr>
        </a:p>
      </dgm:t>
    </dgm:pt>
    <dgm:pt modelId="{FAAB33D4-A481-4175-9DD3-F3AE09BB3DB3}">
      <dgm:prSet phldrT="[Texto]" custT="1"/>
      <dgm:spPr/>
      <dgm:t>
        <a:bodyPr/>
        <a:lstStyle/>
        <a:p>
          <a:r>
            <a:rPr lang="es-MX" sz="1800" dirty="0" err="1" smtClean="0">
              <a:latin typeface="HP Simplified Light" panose="020B0406020204020204" pitchFamily="34" charset="0"/>
            </a:rPr>
            <a:t>tbody</a:t>
          </a:r>
          <a:endParaRPr lang="es-MX" sz="1800" dirty="0">
            <a:latin typeface="HP Simplified Light" panose="020B0406020204020204" pitchFamily="34" charset="0"/>
          </a:endParaRPr>
        </a:p>
      </dgm:t>
    </dgm:pt>
    <dgm:pt modelId="{16B6DF29-4975-4CB4-81C2-6E9EA4FF1B69}" type="parTrans" cxnId="{0D23AAD6-5C91-480A-ADE4-B574EA2EA451}">
      <dgm:prSet/>
      <dgm:spPr/>
      <dgm:t>
        <a:bodyPr/>
        <a:lstStyle/>
        <a:p>
          <a:endParaRPr lang="es-MX" sz="1800">
            <a:latin typeface="HP Simplified Light" panose="020B0406020204020204" pitchFamily="34" charset="0"/>
          </a:endParaRPr>
        </a:p>
      </dgm:t>
    </dgm:pt>
    <dgm:pt modelId="{CB867100-7870-4B5D-B63B-52496FBC2B9B}" type="sibTrans" cxnId="{0D23AAD6-5C91-480A-ADE4-B574EA2EA451}">
      <dgm:prSet/>
      <dgm:spPr/>
      <dgm:t>
        <a:bodyPr/>
        <a:lstStyle/>
        <a:p>
          <a:endParaRPr lang="es-MX" sz="1800">
            <a:latin typeface="HP Simplified Light" panose="020B0406020204020204" pitchFamily="34" charset="0"/>
          </a:endParaRPr>
        </a:p>
      </dgm:t>
    </dgm:pt>
    <dgm:pt modelId="{68EF3FDA-FDFE-477B-80F3-9582DC66263E}">
      <dgm:prSet phldrT="[Texto]" custT="1"/>
      <dgm:spPr/>
      <dgm:t>
        <a:bodyPr/>
        <a:lstStyle/>
        <a:p>
          <a:r>
            <a:rPr lang="es-MX" sz="1800" dirty="0" err="1" smtClean="0">
              <a:latin typeface="HP Simplified Light" panose="020B0406020204020204" pitchFamily="34" charset="0"/>
            </a:rPr>
            <a:t>tr</a:t>
          </a:r>
          <a:endParaRPr lang="es-MX" sz="1800" dirty="0">
            <a:latin typeface="HP Simplified Light" panose="020B0406020204020204" pitchFamily="34" charset="0"/>
          </a:endParaRPr>
        </a:p>
      </dgm:t>
    </dgm:pt>
    <dgm:pt modelId="{183C36E0-67BF-4873-9B4F-86DB0638E9EF}" type="parTrans" cxnId="{B868A624-BD21-4440-AE49-F3DDF49CC67C}">
      <dgm:prSet/>
      <dgm:spPr/>
      <dgm:t>
        <a:bodyPr/>
        <a:lstStyle/>
        <a:p>
          <a:endParaRPr lang="es-MX" sz="1800">
            <a:latin typeface="HP Simplified Light" panose="020B0406020204020204" pitchFamily="34" charset="0"/>
          </a:endParaRPr>
        </a:p>
      </dgm:t>
    </dgm:pt>
    <dgm:pt modelId="{DFD8D725-642A-4EFB-9F57-47CF7A3EAA55}" type="sibTrans" cxnId="{B868A624-BD21-4440-AE49-F3DDF49CC67C}">
      <dgm:prSet/>
      <dgm:spPr/>
      <dgm:t>
        <a:bodyPr/>
        <a:lstStyle/>
        <a:p>
          <a:endParaRPr lang="es-MX" sz="1800">
            <a:latin typeface="HP Simplified Light" panose="020B0406020204020204" pitchFamily="34" charset="0"/>
          </a:endParaRPr>
        </a:p>
      </dgm:t>
    </dgm:pt>
    <dgm:pt modelId="{B875B903-2296-4D2F-86E9-527E0A8F404C}">
      <dgm:prSet phldrT="[Texto]" custT="1"/>
      <dgm:spPr/>
      <dgm:t>
        <a:bodyPr/>
        <a:lstStyle/>
        <a:p>
          <a:r>
            <a:rPr lang="es-MX" sz="1800" dirty="0" err="1" smtClean="0">
              <a:latin typeface="HP Simplified Light" panose="020B0406020204020204" pitchFamily="34" charset="0"/>
            </a:rPr>
            <a:t>tr</a:t>
          </a:r>
          <a:endParaRPr lang="es-MX" sz="1800" dirty="0">
            <a:latin typeface="HP Simplified Light" panose="020B0406020204020204" pitchFamily="34" charset="0"/>
          </a:endParaRPr>
        </a:p>
      </dgm:t>
    </dgm:pt>
    <dgm:pt modelId="{A2E67A2B-55D6-4A29-9F87-3075126B78F2}" type="parTrans" cxnId="{98B28EFC-BDE7-46E6-A17D-7F3FEC594BA4}">
      <dgm:prSet/>
      <dgm:spPr/>
      <dgm:t>
        <a:bodyPr/>
        <a:lstStyle/>
        <a:p>
          <a:endParaRPr lang="es-MX" sz="1800">
            <a:latin typeface="HP Simplified Light" panose="020B0406020204020204" pitchFamily="34" charset="0"/>
          </a:endParaRPr>
        </a:p>
      </dgm:t>
    </dgm:pt>
    <dgm:pt modelId="{F2CF8B96-2B75-4C9E-B04D-D902B1E107D2}" type="sibTrans" cxnId="{98B28EFC-BDE7-46E6-A17D-7F3FEC594BA4}">
      <dgm:prSet/>
      <dgm:spPr/>
      <dgm:t>
        <a:bodyPr/>
        <a:lstStyle/>
        <a:p>
          <a:endParaRPr lang="es-MX" sz="1800">
            <a:latin typeface="HP Simplified Light" panose="020B0406020204020204" pitchFamily="34" charset="0"/>
          </a:endParaRPr>
        </a:p>
      </dgm:t>
    </dgm:pt>
    <dgm:pt modelId="{09FBE82B-04BA-413A-B268-2621FBF39F02}">
      <dgm:prSet phldrT="[Texto]" custT="1"/>
      <dgm:spPr/>
      <dgm:t>
        <a:bodyPr/>
        <a:lstStyle/>
        <a:p>
          <a:r>
            <a:rPr lang="es-MX" sz="1800" dirty="0" err="1" smtClean="0">
              <a:latin typeface="HP Simplified Light" panose="020B0406020204020204" pitchFamily="34" charset="0"/>
            </a:rPr>
            <a:t>td</a:t>
          </a:r>
          <a:endParaRPr lang="es-MX" sz="1800" dirty="0">
            <a:latin typeface="HP Simplified Light" panose="020B0406020204020204" pitchFamily="34" charset="0"/>
          </a:endParaRPr>
        </a:p>
      </dgm:t>
    </dgm:pt>
    <dgm:pt modelId="{BA209340-1708-4508-9278-3D9427FC4988}" type="parTrans" cxnId="{EAB7552A-4F31-4974-ABBD-C6F86F313426}">
      <dgm:prSet/>
      <dgm:spPr/>
      <dgm:t>
        <a:bodyPr/>
        <a:lstStyle/>
        <a:p>
          <a:endParaRPr lang="es-MX" sz="1800">
            <a:latin typeface="HP Simplified Light" panose="020B0406020204020204" pitchFamily="34" charset="0"/>
          </a:endParaRPr>
        </a:p>
      </dgm:t>
    </dgm:pt>
    <dgm:pt modelId="{3D1A6559-2B30-4976-BEA0-180B9F3E46A4}" type="sibTrans" cxnId="{EAB7552A-4F31-4974-ABBD-C6F86F313426}">
      <dgm:prSet/>
      <dgm:spPr/>
      <dgm:t>
        <a:bodyPr/>
        <a:lstStyle/>
        <a:p>
          <a:endParaRPr lang="es-MX" sz="1800">
            <a:latin typeface="HP Simplified Light" panose="020B0406020204020204" pitchFamily="34" charset="0"/>
          </a:endParaRPr>
        </a:p>
      </dgm:t>
    </dgm:pt>
    <dgm:pt modelId="{010B950E-5A39-4CBC-9731-E55782AE10DD}">
      <dgm:prSet phldrT="[Texto]" custT="1"/>
      <dgm:spPr/>
      <dgm:t>
        <a:bodyPr/>
        <a:lstStyle/>
        <a:p>
          <a:r>
            <a:rPr lang="es-MX" sz="1800" dirty="0" err="1" smtClean="0">
              <a:latin typeface="HP Simplified Light" panose="020B0406020204020204" pitchFamily="34" charset="0"/>
            </a:rPr>
            <a:t>td</a:t>
          </a:r>
          <a:endParaRPr lang="es-MX" sz="1800" dirty="0">
            <a:latin typeface="HP Simplified Light" panose="020B0406020204020204" pitchFamily="34" charset="0"/>
          </a:endParaRPr>
        </a:p>
      </dgm:t>
    </dgm:pt>
    <dgm:pt modelId="{3D60F0E3-C434-4C41-8CCF-B2BEB30B00A9}" type="parTrans" cxnId="{E8A057DE-CD6B-43A5-B849-F2F781221378}">
      <dgm:prSet/>
      <dgm:spPr/>
      <dgm:t>
        <a:bodyPr/>
        <a:lstStyle/>
        <a:p>
          <a:endParaRPr lang="es-MX" sz="1800">
            <a:latin typeface="HP Simplified Light" panose="020B0406020204020204" pitchFamily="34" charset="0"/>
          </a:endParaRPr>
        </a:p>
      </dgm:t>
    </dgm:pt>
    <dgm:pt modelId="{9F64C09E-E3C6-4593-8491-4289F61F7D6F}" type="sibTrans" cxnId="{E8A057DE-CD6B-43A5-B849-F2F781221378}">
      <dgm:prSet/>
      <dgm:spPr/>
      <dgm:t>
        <a:bodyPr/>
        <a:lstStyle/>
        <a:p>
          <a:endParaRPr lang="es-MX" sz="1800">
            <a:latin typeface="HP Simplified Light" panose="020B0406020204020204" pitchFamily="34" charset="0"/>
          </a:endParaRPr>
        </a:p>
      </dgm:t>
    </dgm:pt>
    <dgm:pt modelId="{C560D455-5CC5-46FA-B5DC-139EFF7FE39B}">
      <dgm:prSet phldrT="[Texto]" custT="1"/>
      <dgm:spPr/>
      <dgm:t>
        <a:bodyPr/>
        <a:lstStyle/>
        <a:p>
          <a:r>
            <a:rPr lang="es-MX" sz="1800" dirty="0" err="1" smtClean="0">
              <a:latin typeface="HP Simplified Light" panose="020B0406020204020204" pitchFamily="34" charset="0"/>
            </a:rPr>
            <a:t>td</a:t>
          </a:r>
          <a:endParaRPr lang="es-MX" sz="1800" dirty="0">
            <a:latin typeface="HP Simplified Light" panose="020B0406020204020204" pitchFamily="34" charset="0"/>
          </a:endParaRPr>
        </a:p>
      </dgm:t>
    </dgm:pt>
    <dgm:pt modelId="{C14E119B-42A5-4964-9EA2-76CE70D1E689}" type="parTrans" cxnId="{1B9B2083-CDFF-4916-B258-FB874886DE79}">
      <dgm:prSet/>
      <dgm:spPr/>
      <dgm:t>
        <a:bodyPr/>
        <a:lstStyle/>
        <a:p>
          <a:endParaRPr lang="es-MX" sz="1800">
            <a:latin typeface="HP Simplified Light" panose="020B0406020204020204" pitchFamily="34" charset="0"/>
          </a:endParaRPr>
        </a:p>
      </dgm:t>
    </dgm:pt>
    <dgm:pt modelId="{99CDE38A-F82D-4F85-AB4D-45510AA7F867}" type="sibTrans" cxnId="{1B9B2083-CDFF-4916-B258-FB874886DE79}">
      <dgm:prSet/>
      <dgm:spPr/>
      <dgm:t>
        <a:bodyPr/>
        <a:lstStyle/>
        <a:p>
          <a:endParaRPr lang="es-MX" sz="1800">
            <a:latin typeface="HP Simplified Light" panose="020B0406020204020204" pitchFamily="34" charset="0"/>
          </a:endParaRPr>
        </a:p>
      </dgm:t>
    </dgm:pt>
    <dgm:pt modelId="{B9A463B2-CE8B-4A10-B174-F871F8AACDD3}">
      <dgm:prSet phldrT="[Texto]" custT="1"/>
      <dgm:spPr/>
      <dgm:t>
        <a:bodyPr/>
        <a:lstStyle/>
        <a:p>
          <a:r>
            <a:rPr lang="es-MX" sz="1800" dirty="0" err="1" smtClean="0">
              <a:latin typeface="HP Simplified Light" panose="020B0406020204020204" pitchFamily="34" charset="0"/>
            </a:rPr>
            <a:t>td</a:t>
          </a:r>
          <a:endParaRPr lang="es-MX" sz="1800" dirty="0">
            <a:latin typeface="HP Simplified Light" panose="020B0406020204020204" pitchFamily="34" charset="0"/>
          </a:endParaRPr>
        </a:p>
      </dgm:t>
    </dgm:pt>
    <dgm:pt modelId="{0E43584F-41A2-41E9-8F2F-357A02D1BB61}" type="parTrans" cxnId="{6813F27A-6FD6-4CD3-91E9-1BEC31D65ACC}">
      <dgm:prSet/>
      <dgm:spPr/>
      <dgm:t>
        <a:bodyPr/>
        <a:lstStyle/>
        <a:p>
          <a:endParaRPr lang="es-MX" sz="1800">
            <a:latin typeface="HP Simplified Light" panose="020B0406020204020204" pitchFamily="34" charset="0"/>
          </a:endParaRPr>
        </a:p>
      </dgm:t>
    </dgm:pt>
    <dgm:pt modelId="{2EE9DBD2-24FE-4C8B-BB24-16BCEC7263C2}" type="sibTrans" cxnId="{6813F27A-6FD6-4CD3-91E9-1BEC31D65ACC}">
      <dgm:prSet/>
      <dgm:spPr/>
      <dgm:t>
        <a:bodyPr/>
        <a:lstStyle/>
        <a:p>
          <a:endParaRPr lang="es-MX" sz="1800">
            <a:latin typeface="HP Simplified Light" panose="020B0406020204020204" pitchFamily="34" charset="0"/>
          </a:endParaRPr>
        </a:p>
      </dgm:t>
    </dgm:pt>
    <dgm:pt modelId="{63D6D987-97A9-418B-B9A3-4D60AB9E5170}" type="pres">
      <dgm:prSet presAssocID="{A1362BDA-C56C-458A-9234-C6E1EC0252E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834014D5-2567-4427-805B-B7239432A6B4}" type="pres">
      <dgm:prSet presAssocID="{5D974DB6-34BD-4C53-8BE5-666423FD8407}" presName="hierRoot1" presStyleCnt="0">
        <dgm:presLayoutVars>
          <dgm:hierBranch val="init"/>
        </dgm:presLayoutVars>
      </dgm:prSet>
      <dgm:spPr/>
    </dgm:pt>
    <dgm:pt modelId="{080F1942-A1E8-4D43-B7C6-28DDDEB704C0}" type="pres">
      <dgm:prSet presAssocID="{5D974DB6-34BD-4C53-8BE5-666423FD8407}" presName="rootComposite1" presStyleCnt="0"/>
      <dgm:spPr/>
    </dgm:pt>
    <dgm:pt modelId="{D3FA53BC-4BD1-4ACD-BB3A-08930E08F0EF}" type="pres">
      <dgm:prSet presAssocID="{5D974DB6-34BD-4C53-8BE5-666423FD840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150377DF-95B0-4D08-928E-0D6E92CC4BEB}" type="pres">
      <dgm:prSet presAssocID="{5D974DB6-34BD-4C53-8BE5-666423FD8407}" presName="rootConnector1" presStyleLbl="node1" presStyleIdx="0" presStyleCnt="0"/>
      <dgm:spPr/>
      <dgm:t>
        <a:bodyPr/>
        <a:lstStyle/>
        <a:p>
          <a:endParaRPr lang="es-MX"/>
        </a:p>
      </dgm:t>
    </dgm:pt>
    <dgm:pt modelId="{0E126FA7-742C-4856-8058-9F837B8195A4}" type="pres">
      <dgm:prSet presAssocID="{5D974DB6-34BD-4C53-8BE5-666423FD8407}" presName="hierChild2" presStyleCnt="0"/>
      <dgm:spPr/>
    </dgm:pt>
    <dgm:pt modelId="{D0386B6D-6613-4C0C-B105-6339AB3E80F0}" type="pres">
      <dgm:prSet presAssocID="{EE87DFD7-F6DC-456D-B240-C387A8BCE48C}" presName="Name37" presStyleLbl="parChTrans1D2" presStyleIdx="0" presStyleCnt="1"/>
      <dgm:spPr/>
      <dgm:t>
        <a:bodyPr/>
        <a:lstStyle/>
        <a:p>
          <a:endParaRPr lang="es-MX"/>
        </a:p>
      </dgm:t>
    </dgm:pt>
    <dgm:pt modelId="{DDEB4826-1229-4E5D-8C17-C46EFC66EB2A}" type="pres">
      <dgm:prSet presAssocID="{6C13B5E7-1612-4AF9-8C3E-82E740FE563D}" presName="hierRoot2" presStyleCnt="0">
        <dgm:presLayoutVars>
          <dgm:hierBranch val="init"/>
        </dgm:presLayoutVars>
      </dgm:prSet>
      <dgm:spPr/>
    </dgm:pt>
    <dgm:pt modelId="{99DEFFE0-2660-41FA-96E9-AA854C6C57DD}" type="pres">
      <dgm:prSet presAssocID="{6C13B5E7-1612-4AF9-8C3E-82E740FE563D}" presName="rootComposite" presStyleCnt="0"/>
      <dgm:spPr/>
    </dgm:pt>
    <dgm:pt modelId="{607989AA-DD49-4DE4-AAE9-A74AF367EAD8}" type="pres">
      <dgm:prSet presAssocID="{6C13B5E7-1612-4AF9-8C3E-82E740FE563D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91C2CA60-7DA2-446E-B671-A0B118749B2B}" type="pres">
      <dgm:prSet presAssocID="{6C13B5E7-1612-4AF9-8C3E-82E740FE563D}" presName="rootConnector" presStyleLbl="node2" presStyleIdx="0" presStyleCnt="1"/>
      <dgm:spPr/>
      <dgm:t>
        <a:bodyPr/>
        <a:lstStyle/>
        <a:p>
          <a:endParaRPr lang="es-MX"/>
        </a:p>
      </dgm:t>
    </dgm:pt>
    <dgm:pt modelId="{9104C1F2-9A7A-42E6-83EE-4315877AC169}" type="pres">
      <dgm:prSet presAssocID="{6C13B5E7-1612-4AF9-8C3E-82E740FE563D}" presName="hierChild4" presStyleCnt="0"/>
      <dgm:spPr/>
    </dgm:pt>
    <dgm:pt modelId="{7CC73FDC-0397-4E50-A60F-C0029B0FCFF6}" type="pres">
      <dgm:prSet presAssocID="{A60CBCF2-A355-4EA4-9402-27675D66895D}" presName="Name37" presStyleLbl="parChTrans1D3" presStyleIdx="0" presStyleCnt="2"/>
      <dgm:spPr/>
      <dgm:t>
        <a:bodyPr/>
        <a:lstStyle/>
        <a:p>
          <a:endParaRPr lang="es-MX"/>
        </a:p>
      </dgm:t>
    </dgm:pt>
    <dgm:pt modelId="{DB942744-4FF9-4D09-A71F-12F4DFD08C53}" type="pres">
      <dgm:prSet presAssocID="{59B4BBFA-1C8F-425A-98A8-753EC061BE6D}" presName="hierRoot2" presStyleCnt="0">
        <dgm:presLayoutVars>
          <dgm:hierBranch val="init"/>
        </dgm:presLayoutVars>
      </dgm:prSet>
      <dgm:spPr/>
    </dgm:pt>
    <dgm:pt modelId="{58261CCC-7309-418E-BA27-4F526EABAF2A}" type="pres">
      <dgm:prSet presAssocID="{59B4BBFA-1C8F-425A-98A8-753EC061BE6D}" presName="rootComposite" presStyleCnt="0"/>
      <dgm:spPr/>
    </dgm:pt>
    <dgm:pt modelId="{713BAE98-8F06-4575-B50E-F0FE5AF5B8B6}" type="pres">
      <dgm:prSet presAssocID="{59B4BBFA-1C8F-425A-98A8-753EC061BE6D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A1D2D79F-471A-4A8A-ADF5-97A3E1023627}" type="pres">
      <dgm:prSet presAssocID="{59B4BBFA-1C8F-425A-98A8-753EC061BE6D}" presName="rootConnector" presStyleLbl="node3" presStyleIdx="0" presStyleCnt="2"/>
      <dgm:spPr/>
      <dgm:t>
        <a:bodyPr/>
        <a:lstStyle/>
        <a:p>
          <a:endParaRPr lang="es-MX"/>
        </a:p>
      </dgm:t>
    </dgm:pt>
    <dgm:pt modelId="{CA840CA8-99E3-467A-9244-B4BE380AAA59}" type="pres">
      <dgm:prSet presAssocID="{59B4BBFA-1C8F-425A-98A8-753EC061BE6D}" presName="hierChild4" presStyleCnt="0"/>
      <dgm:spPr/>
    </dgm:pt>
    <dgm:pt modelId="{88CA08A5-19CB-464E-8CB9-E283E0F5BE6D}" type="pres">
      <dgm:prSet presAssocID="{963FA9A6-0B98-4805-8B59-A9E94862A3B2}" presName="Name37" presStyleLbl="parChTrans1D4" presStyleIdx="0" presStyleCnt="8"/>
      <dgm:spPr/>
      <dgm:t>
        <a:bodyPr/>
        <a:lstStyle/>
        <a:p>
          <a:endParaRPr lang="es-MX"/>
        </a:p>
      </dgm:t>
    </dgm:pt>
    <dgm:pt modelId="{C98DE9E5-584F-4736-B4AD-98AF75B7FA64}" type="pres">
      <dgm:prSet presAssocID="{D4D8948F-68F9-4612-BEB0-60C9CCC4BFE1}" presName="hierRoot2" presStyleCnt="0">
        <dgm:presLayoutVars>
          <dgm:hierBranch val="init"/>
        </dgm:presLayoutVars>
      </dgm:prSet>
      <dgm:spPr/>
    </dgm:pt>
    <dgm:pt modelId="{3D371818-20DC-40EE-BC5E-7D5294200ADF}" type="pres">
      <dgm:prSet presAssocID="{D4D8948F-68F9-4612-BEB0-60C9CCC4BFE1}" presName="rootComposite" presStyleCnt="0"/>
      <dgm:spPr/>
    </dgm:pt>
    <dgm:pt modelId="{8B923AD6-B2F0-4144-B372-1C6878D712CE}" type="pres">
      <dgm:prSet presAssocID="{D4D8948F-68F9-4612-BEB0-60C9CCC4BFE1}" presName="rootText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2A3191DD-E9A4-449A-BA0C-7BE19E4BF881}" type="pres">
      <dgm:prSet presAssocID="{D4D8948F-68F9-4612-BEB0-60C9CCC4BFE1}" presName="rootConnector" presStyleLbl="node4" presStyleIdx="0" presStyleCnt="8"/>
      <dgm:spPr/>
      <dgm:t>
        <a:bodyPr/>
        <a:lstStyle/>
        <a:p>
          <a:endParaRPr lang="es-MX"/>
        </a:p>
      </dgm:t>
    </dgm:pt>
    <dgm:pt modelId="{4258460E-96EC-44C0-B0C8-0DC877F96141}" type="pres">
      <dgm:prSet presAssocID="{D4D8948F-68F9-4612-BEB0-60C9CCC4BFE1}" presName="hierChild4" presStyleCnt="0"/>
      <dgm:spPr/>
    </dgm:pt>
    <dgm:pt modelId="{38BAEC09-D8B3-4C57-9EC2-5FFC6BC02336}" type="pres">
      <dgm:prSet presAssocID="{D4D8948F-68F9-4612-BEB0-60C9CCC4BFE1}" presName="hierChild5" presStyleCnt="0"/>
      <dgm:spPr/>
    </dgm:pt>
    <dgm:pt modelId="{93FC8DDC-CFB2-4933-B389-2473965CA8C8}" type="pres">
      <dgm:prSet presAssocID="{59B4BBFA-1C8F-425A-98A8-753EC061BE6D}" presName="hierChild5" presStyleCnt="0"/>
      <dgm:spPr/>
    </dgm:pt>
    <dgm:pt modelId="{DCA2951D-7EE4-4BAF-B239-7871E8CBABE6}" type="pres">
      <dgm:prSet presAssocID="{A487D51D-BD6F-49D2-AD4E-8BBDB9E55158}" presName="Name37" presStyleLbl="parChTrans1D3" presStyleIdx="1" presStyleCnt="2"/>
      <dgm:spPr/>
      <dgm:t>
        <a:bodyPr/>
        <a:lstStyle/>
        <a:p>
          <a:endParaRPr lang="es-MX"/>
        </a:p>
      </dgm:t>
    </dgm:pt>
    <dgm:pt modelId="{310AD153-02E3-4707-A085-7657E6FAB1FD}" type="pres">
      <dgm:prSet presAssocID="{E2BAA821-6F5F-41C4-889F-97E1F32A7BEB}" presName="hierRoot2" presStyleCnt="0">
        <dgm:presLayoutVars>
          <dgm:hierBranch val="init"/>
        </dgm:presLayoutVars>
      </dgm:prSet>
      <dgm:spPr/>
    </dgm:pt>
    <dgm:pt modelId="{95B0CE23-6125-4E30-AA9D-78CF0312F592}" type="pres">
      <dgm:prSet presAssocID="{E2BAA821-6F5F-41C4-889F-97E1F32A7BEB}" presName="rootComposite" presStyleCnt="0"/>
      <dgm:spPr/>
    </dgm:pt>
    <dgm:pt modelId="{78449291-A27F-4631-88B2-D8289E731A7E}" type="pres">
      <dgm:prSet presAssocID="{E2BAA821-6F5F-41C4-889F-97E1F32A7BEB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E2DFA497-F82C-4698-B93D-67B7F095CAED}" type="pres">
      <dgm:prSet presAssocID="{E2BAA821-6F5F-41C4-889F-97E1F32A7BEB}" presName="rootConnector" presStyleLbl="node3" presStyleIdx="1" presStyleCnt="2"/>
      <dgm:spPr/>
      <dgm:t>
        <a:bodyPr/>
        <a:lstStyle/>
        <a:p>
          <a:endParaRPr lang="es-MX"/>
        </a:p>
      </dgm:t>
    </dgm:pt>
    <dgm:pt modelId="{32482825-848B-403E-8A14-9BF0DE4995AC}" type="pres">
      <dgm:prSet presAssocID="{E2BAA821-6F5F-41C4-889F-97E1F32A7BEB}" presName="hierChild4" presStyleCnt="0"/>
      <dgm:spPr/>
    </dgm:pt>
    <dgm:pt modelId="{EBB45BB8-0D89-41F8-9E46-67D0D97B0701}" type="pres">
      <dgm:prSet presAssocID="{16B6DF29-4975-4CB4-81C2-6E9EA4FF1B69}" presName="Name37" presStyleLbl="parChTrans1D4" presStyleIdx="1" presStyleCnt="8"/>
      <dgm:spPr/>
      <dgm:t>
        <a:bodyPr/>
        <a:lstStyle/>
        <a:p>
          <a:endParaRPr lang="es-MX"/>
        </a:p>
      </dgm:t>
    </dgm:pt>
    <dgm:pt modelId="{4C31E6EB-4E17-411A-A8FF-7C149C677F26}" type="pres">
      <dgm:prSet presAssocID="{FAAB33D4-A481-4175-9DD3-F3AE09BB3DB3}" presName="hierRoot2" presStyleCnt="0">
        <dgm:presLayoutVars>
          <dgm:hierBranch val="init"/>
        </dgm:presLayoutVars>
      </dgm:prSet>
      <dgm:spPr/>
    </dgm:pt>
    <dgm:pt modelId="{80DD736C-32F7-44C0-AE41-5E89DBF9892E}" type="pres">
      <dgm:prSet presAssocID="{FAAB33D4-A481-4175-9DD3-F3AE09BB3DB3}" presName="rootComposite" presStyleCnt="0"/>
      <dgm:spPr/>
    </dgm:pt>
    <dgm:pt modelId="{09224E50-F34D-4E0A-B06F-C47602CD8AC4}" type="pres">
      <dgm:prSet presAssocID="{FAAB33D4-A481-4175-9DD3-F3AE09BB3DB3}" presName="rootText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05146306-2DA4-4D63-BDFE-E00D487CDA8E}" type="pres">
      <dgm:prSet presAssocID="{FAAB33D4-A481-4175-9DD3-F3AE09BB3DB3}" presName="rootConnector" presStyleLbl="node4" presStyleIdx="1" presStyleCnt="8"/>
      <dgm:spPr/>
      <dgm:t>
        <a:bodyPr/>
        <a:lstStyle/>
        <a:p>
          <a:endParaRPr lang="es-MX"/>
        </a:p>
      </dgm:t>
    </dgm:pt>
    <dgm:pt modelId="{DE0F4C73-501B-402F-8B53-AE968692D4B2}" type="pres">
      <dgm:prSet presAssocID="{FAAB33D4-A481-4175-9DD3-F3AE09BB3DB3}" presName="hierChild4" presStyleCnt="0"/>
      <dgm:spPr/>
    </dgm:pt>
    <dgm:pt modelId="{CB61B1AA-23CC-450C-AE6F-4CF9CD3799FE}" type="pres">
      <dgm:prSet presAssocID="{183C36E0-67BF-4873-9B4F-86DB0638E9EF}" presName="Name37" presStyleLbl="parChTrans1D4" presStyleIdx="2" presStyleCnt="8"/>
      <dgm:spPr/>
      <dgm:t>
        <a:bodyPr/>
        <a:lstStyle/>
        <a:p>
          <a:endParaRPr lang="es-MX"/>
        </a:p>
      </dgm:t>
    </dgm:pt>
    <dgm:pt modelId="{4426A467-C839-46AC-80B7-AD744D5443A4}" type="pres">
      <dgm:prSet presAssocID="{68EF3FDA-FDFE-477B-80F3-9582DC66263E}" presName="hierRoot2" presStyleCnt="0">
        <dgm:presLayoutVars>
          <dgm:hierBranch val="init"/>
        </dgm:presLayoutVars>
      </dgm:prSet>
      <dgm:spPr/>
    </dgm:pt>
    <dgm:pt modelId="{18773B76-F78B-4E6B-9DF5-6535CC81A4B9}" type="pres">
      <dgm:prSet presAssocID="{68EF3FDA-FDFE-477B-80F3-9582DC66263E}" presName="rootComposite" presStyleCnt="0"/>
      <dgm:spPr/>
    </dgm:pt>
    <dgm:pt modelId="{9CFD1EFE-EEE4-4E7D-BCB3-ACEA27CC8800}" type="pres">
      <dgm:prSet presAssocID="{68EF3FDA-FDFE-477B-80F3-9582DC66263E}" presName="rootText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BD742E5F-ADB3-4719-AF23-6B1CEB84D21D}" type="pres">
      <dgm:prSet presAssocID="{68EF3FDA-FDFE-477B-80F3-9582DC66263E}" presName="rootConnector" presStyleLbl="node4" presStyleIdx="2" presStyleCnt="8"/>
      <dgm:spPr/>
      <dgm:t>
        <a:bodyPr/>
        <a:lstStyle/>
        <a:p>
          <a:endParaRPr lang="es-MX"/>
        </a:p>
      </dgm:t>
    </dgm:pt>
    <dgm:pt modelId="{FDDBCE99-DB4E-483F-8959-519A5B91BAD7}" type="pres">
      <dgm:prSet presAssocID="{68EF3FDA-FDFE-477B-80F3-9582DC66263E}" presName="hierChild4" presStyleCnt="0"/>
      <dgm:spPr/>
    </dgm:pt>
    <dgm:pt modelId="{9267BFB1-D1F5-4534-AB5E-38B09E1A19C2}" type="pres">
      <dgm:prSet presAssocID="{BA209340-1708-4508-9278-3D9427FC4988}" presName="Name37" presStyleLbl="parChTrans1D4" presStyleIdx="3" presStyleCnt="8"/>
      <dgm:spPr/>
      <dgm:t>
        <a:bodyPr/>
        <a:lstStyle/>
        <a:p>
          <a:endParaRPr lang="es-MX"/>
        </a:p>
      </dgm:t>
    </dgm:pt>
    <dgm:pt modelId="{92AC124D-3849-425A-994B-F7403F6812F2}" type="pres">
      <dgm:prSet presAssocID="{09FBE82B-04BA-413A-B268-2621FBF39F02}" presName="hierRoot2" presStyleCnt="0">
        <dgm:presLayoutVars>
          <dgm:hierBranch val="init"/>
        </dgm:presLayoutVars>
      </dgm:prSet>
      <dgm:spPr/>
    </dgm:pt>
    <dgm:pt modelId="{51173080-5998-41B7-9F83-36AE75F45463}" type="pres">
      <dgm:prSet presAssocID="{09FBE82B-04BA-413A-B268-2621FBF39F02}" presName="rootComposite" presStyleCnt="0"/>
      <dgm:spPr/>
    </dgm:pt>
    <dgm:pt modelId="{C80D3932-0AD1-482F-98AE-D2604D2807AA}" type="pres">
      <dgm:prSet presAssocID="{09FBE82B-04BA-413A-B268-2621FBF39F02}" presName="rootText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13CF4F10-9425-4FD7-B53E-7081E711887D}" type="pres">
      <dgm:prSet presAssocID="{09FBE82B-04BA-413A-B268-2621FBF39F02}" presName="rootConnector" presStyleLbl="node4" presStyleIdx="3" presStyleCnt="8"/>
      <dgm:spPr/>
      <dgm:t>
        <a:bodyPr/>
        <a:lstStyle/>
        <a:p>
          <a:endParaRPr lang="es-MX"/>
        </a:p>
      </dgm:t>
    </dgm:pt>
    <dgm:pt modelId="{A784B110-848E-43A0-A567-D13DDC172D2A}" type="pres">
      <dgm:prSet presAssocID="{09FBE82B-04BA-413A-B268-2621FBF39F02}" presName="hierChild4" presStyleCnt="0"/>
      <dgm:spPr/>
    </dgm:pt>
    <dgm:pt modelId="{72183F29-EEEF-4C38-BCC8-40D1098D7D36}" type="pres">
      <dgm:prSet presAssocID="{09FBE82B-04BA-413A-B268-2621FBF39F02}" presName="hierChild5" presStyleCnt="0"/>
      <dgm:spPr/>
    </dgm:pt>
    <dgm:pt modelId="{6E02538B-A940-414C-97AA-104EBBAAC0EE}" type="pres">
      <dgm:prSet presAssocID="{3D60F0E3-C434-4C41-8CCF-B2BEB30B00A9}" presName="Name37" presStyleLbl="parChTrans1D4" presStyleIdx="4" presStyleCnt="8"/>
      <dgm:spPr/>
      <dgm:t>
        <a:bodyPr/>
        <a:lstStyle/>
        <a:p>
          <a:endParaRPr lang="es-MX"/>
        </a:p>
      </dgm:t>
    </dgm:pt>
    <dgm:pt modelId="{79A51820-7F05-4E56-84A8-F7F94EA81255}" type="pres">
      <dgm:prSet presAssocID="{010B950E-5A39-4CBC-9731-E55782AE10DD}" presName="hierRoot2" presStyleCnt="0">
        <dgm:presLayoutVars>
          <dgm:hierBranch val="init"/>
        </dgm:presLayoutVars>
      </dgm:prSet>
      <dgm:spPr/>
    </dgm:pt>
    <dgm:pt modelId="{D4D457B6-B59F-4789-8F2B-92F63963C491}" type="pres">
      <dgm:prSet presAssocID="{010B950E-5A39-4CBC-9731-E55782AE10DD}" presName="rootComposite" presStyleCnt="0"/>
      <dgm:spPr/>
    </dgm:pt>
    <dgm:pt modelId="{0D08BC2E-3E02-4F59-A87D-5BA497A1D1F1}" type="pres">
      <dgm:prSet presAssocID="{010B950E-5A39-4CBC-9731-E55782AE10DD}" presName="rootText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1A6E4EAB-406F-45DE-B13E-22B385AD7E15}" type="pres">
      <dgm:prSet presAssocID="{010B950E-5A39-4CBC-9731-E55782AE10DD}" presName="rootConnector" presStyleLbl="node4" presStyleIdx="4" presStyleCnt="8"/>
      <dgm:spPr/>
      <dgm:t>
        <a:bodyPr/>
        <a:lstStyle/>
        <a:p>
          <a:endParaRPr lang="es-MX"/>
        </a:p>
      </dgm:t>
    </dgm:pt>
    <dgm:pt modelId="{72FE4CC7-A1DA-41FA-A078-315E037BD311}" type="pres">
      <dgm:prSet presAssocID="{010B950E-5A39-4CBC-9731-E55782AE10DD}" presName="hierChild4" presStyleCnt="0"/>
      <dgm:spPr/>
    </dgm:pt>
    <dgm:pt modelId="{33C168D2-ED69-41A9-9C4E-DCDD07359FBF}" type="pres">
      <dgm:prSet presAssocID="{010B950E-5A39-4CBC-9731-E55782AE10DD}" presName="hierChild5" presStyleCnt="0"/>
      <dgm:spPr/>
    </dgm:pt>
    <dgm:pt modelId="{FD9EEA79-01D0-4ABB-B75F-65F4DAAC07BA}" type="pres">
      <dgm:prSet presAssocID="{68EF3FDA-FDFE-477B-80F3-9582DC66263E}" presName="hierChild5" presStyleCnt="0"/>
      <dgm:spPr/>
    </dgm:pt>
    <dgm:pt modelId="{B1F7F532-7225-4F15-8051-CE31DD237E02}" type="pres">
      <dgm:prSet presAssocID="{A2E67A2B-55D6-4A29-9F87-3075126B78F2}" presName="Name37" presStyleLbl="parChTrans1D4" presStyleIdx="5" presStyleCnt="8"/>
      <dgm:spPr/>
      <dgm:t>
        <a:bodyPr/>
        <a:lstStyle/>
        <a:p>
          <a:endParaRPr lang="es-MX"/>
        </a:p>
      </dgm:t>
    </dgm:pt>
    <dgm:pt modelId="{173700A8-DA68-4083-BC12-E52EC80D08A5}" type="pres">
      <dgm:prSet presAssocID="{B875B903-2296-4D2F-86E9-527E0A8F404C}" presName="hierRoot2" presStyleCnt="0">
        <dgm:presLayoutVars>
          <dgm:hierBranch val="init"/>
        </dgm:presLayoutVars>
      </dgm:prSet>
      <dgm:spPr/>
    </dgm:pt>
    <dgm:pt modelId="{BE3072D9-BD3C-4A53-BB5D-03215933505C}" type="pres">
      <dgm:prSet presAssocID="{B875B903-2296-4D2F-86E9-527E0A8F404C}" presName="rootComposite" presStyleCnt="0"/>
      <dgm:spPr/>
    </dgm:pt>
    <dgm:pt modelId="{56291A89-FCAB-4316-931A-86CBAA7C4DF2}" type="pres">
      <dgm:prSet presAssocID="{B875B903-2296-4D2F-86E9-527E0A8F404C}" presName="rootText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47CB0986-B411-42BB-96A5-498ACFFCC7E6}" type="pres">
      <dgm:prSet presAssocID="{B875B903-2296-4D2F-86E9-527E0A8F404C}" presName="rootConnector" presStyleLbl="node4" presStyleIdx="5" presStyleCnt="8"/>
      <dgm:spPr/>
      <dgm:t>
        <a:bodyPr/>
        <a:lstStyle/>
        <a:p>
          <a:endParaRPr lang="es-MX"/>
        </a:p>
      </dgm:t>
    </dgm:pt>
    <dgm:pt modelId="{A12958A8-5CEE-4FF6-A32F-E5D57A729FC2}" type="pres">
      <dgm:prSet presAssocID="{B875B903-2296-4D2F-86E9-527E0A8F404C}" presName="hierChild4" presStyleCnt="0"/>
      <dgm:spPr/>
    </dgm:pt>
    <dgm:pt modelId="{63CFCEED-9908-4BC4-9023-8DFA4FC45CCF}" type="pres">
      <dgm:prSet presAssocID="{C14E119B-42A5-4964-9EA2-76CE70D1E689}" presName="Name37" presStyleLbl="parChTrans1D4" presStyleIdx="6" presStyleCnt="8"/>
      <dgm:spPr/>
      <dgm:t>
        <a:bodyPr/>
        <a:lstStyle/>
        <a:p>
          <a:endParaRPr lang="es-MX"/>
        </a:p>
      </dgm:t>
    </dgm:pt>
    <dgm:pt modelId="{2C0F49D3-68CD-46CC-8F3B-C6DDB3FED4FF}" type="pres">
      <dgm:prSet presAssocID="{C560D455-5CC5-46FA-B5DC-139EFF7FE39B}" presName="hierRoot2" presStyleCnt="0">
        <dgm:presLayoutVars>
          <dgm:hierBranch val="init"/>
        </dgm:presLayoutVars>
      </dgm:prSet>
      <dgm:spPr/>
    </dgm:pt>
    <dgm:pt modelId="{593A8DED-8B5A-42C1-BC9E-DA150FD5303C}" type="pres">
      <dgm:prSet presAssocID="{C560D455-5CC5-46FA-B5DC-139EFF7FE39B}" presName="rootComposite" presStyleCnt="0"/>
      <dgm:spPr/>
    </dgm:pt>
    <dgm:pt modelId="{C2900FA4-2378-4E29-A29B-48FCE0DEE384}" type="pres">
      <dgm:prSet presAssocID="{C560D455-5CC5-46FA-B5DC-139EFF7FE39B}" presName="rootText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3C72F746-9DAC-4CC8-AFE7-70A7D03FB5F7}" type="pres">
      <dgm:prSet presAssocID="{C560D455-5CC5-46FA-B5DC-139EFF7FE39B}" presName="rootConnector" presStyleLbl="node4" presStyleIdx="6" presStyleCnt="8"/>
      <dgm:spPr/>
      <dgm:t>
        <a:bodyPr/>
        <a:lstStyle/>
        <a:p>
          <a:endParaRPr lang="es-MX"/>
        </a:p>
      </dgm:t>
    </dgm:pt>
    <dgm:pt modelId="{C32FDD8B-3C32-4356-A524-388D355BB13C}" type="pres">
      <dgm:prSet presAssocID="{C560D455-5CC5-46FA-B5DC-139EFF7FE39B}" presName="hierChild4" presStyleCnt="0"/>
      <dgm:spPr/>
    </dgm:pt>
    <dgm:pt modelId="{3EB98877-E6A4-490C-BC13-64BF49B4A5F4}" type="pres">
      <dgm:prSet presAssocID="{C560D455-5CC5-46FA-B5DC-139EFF7FE39B}" presName="hierChild5" presStyleCnt="0"/>
      <dgm:spPr/>
    </dgm:pt>
    <dgm:pt modelId="{22A73795-9DC6-4EF0-BBD9-8234D4C2D913}" type="pres">
      <dgm:prSet presAssocID="{0E43584F-41A2-41E9-8F2F-357A02D1BB61}" presName="Name37" presStyleLbl="parChTrans1D4" presStyleIdx="7" presStyleCnt="8"/>
      <dgm:spPr/>
      <dgm:t>
        <a:bodyPr/>
        <a:lstStyle/>
        <a:p>
          <a:endParaRPr lang="es-MX"/>
        </a:p>
      </dgm:t>
    </dgm:pt>
    <dgm:pt modelId="{CBEEE7D6-4A82-4682-98C1-A7F8B22A4044}" type="pres">
      <dgm:prSet presAssocID="{B9A463B2-CE8B-4A10-B174-F871F8AACDD3}" presName="hierRoot2" presStyleCnt="0">
        <dgm:presLayoutVars>
          <dgm:hierBranch val="init"/>
        </dgm:presLayoutVars>
      </dgm:prSet>
      <dgm:spPr/>
    </dgm:pt>
    <dgm:pt modelId="{FB3C75E2-01BE-4FBE-9E9F-686B18D9C532}" type="pres">
      <dgm:prSet presAssocID="{B9A463B2-CE8B-4A10-B174-F871F8AACDD3}" presName="rootComposite" presStyleCnt="0"/>
      <dgm:spPr/>
    </dgm:pt>
    <dgm:pt modelId="{41909673-9A96-4C1D-82F7-8A8C990BC0F1}" type="pres">
      <dgm:prSet presAssocID="{B9A463B2-CE8B-4A10-B174-F871F8AACDD3}" presName="rootText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958DC6CB-8C6D-4936-B261-364A1D057DF1}" type="pres">
      <dgm:prSet presAssocID="{B9A463B2-CE8B-4A10-B174-F871F8AACDD3}" presName="rootConnector" presStyleLbl="node4" presStyleIdx="7" presStyleCnt="8"/>
      <dgm:spPr/>
      <dgm:t>
        <a:bodyPr/>
        <a:lstStyle/>
        <a:p>
          <a:endParaRPr lang="es-MX"/>
        </a:p>
      </dgm:t>
    </dgm:pt>
    <dgm:pt modelId="{9220D824-47D5-4409-8FC5-05ACF9325F3D}" type="pres">
      <dgm:prSet presAssocID="{B9A463B2-CE8B-4A10-B174-F871F8AACDD3}" presName="hierChild4" presStyleCnt="0"/>
      <dgm:spPr/>
    </dgm:pt>
    <dgm:pt modelId="{12CB520B-9B2F-437F-B99F-55D22230DF36}" type="pres">
      <dgm:prSet presAssocID="{B9A463B2-CE8B-4A10-B174-F871F8AACDD3}" presName="hierChild5" presStyleCnt="0"/>
      <dgm:spPr/>
    </dgm:pt>
    <dgm:pt modelId="{62EE8790-621C-4CF6-BDD4-BFBD165655D5}" type="pres">
      <dgm:prSet presAssocID="{B875B903-2296-4D2F-86E9-527E0A8F404C}" presName="hierChild5" presStyleCnt="0"/>
      <dgm:spPr/>
    </dgm:pt>
    <dgm:pt modelId="{4385D04F-F8FF-465E-90E6-EF0837D74C34}" type="pres">
      <dgm:prSet presAssocID="{FAAB33D4-A481-4175-9DD3-F3AE09BB3DB3}" presName="hierChild5" presStyleCnt="0"/>
      <dgm:spPr/>
    </dgm:pt>
    <dgm:pt modelId="{F780C31C-F793-4EB1-97EA-B8007B03285C}" type="pres">
      <dgm:prSet presAssocID="{E2BAA821-6F5F-41C4-889F-97E1F32A7BEB}" presName="hierChild5" presStyleCnt="0"/>
      <dgm:spPr/>
    </dgm:pt>
    <dgm:pt modelId="{2F4D1D38-2BC8-4E16-AE0A-60FD04FC0712}" type="pres">
      <dgm:prSet presAssocID="{6C13B5E7-1612-4AF9-8C3E-82E740FE563D}" presName="hierChild5" presStyleCnt="0"/>
      <dgm:spPr/>
    </dgm:pt>
    <dgm:pt modelId="{CF45D860-B101-4A91-B11C-D7AD11DC4395}" type="pres">
      <dgm:prSet presAssocID="{5D974DB6-34BD-4C53-8BE5-666423FD8407}" presName="hierChild3" presStyleCnt="0"/>
      <dgm:spPr/>
    </dgm:pt>
  </dgm:ptLst>
  <dgm:cxnLst>
    <dgm:cxn modelId="{0E521D2B-B501-4C01-B89A-84CC45FBA853}" type="presOf" srcId="{6C13B5E7-1612-4AF9-8C3E-82E740FE563D}" destId="{91C2CA60-7DA2-446E-B671-A0B118749B2B}" srcOrd="1" destOrd="0" presId="urn:microsoft.com/office/officeart/2005/8/layout/orgChart1"/>
    <dgm:cxn modelId="{20BB335F-0E8F-4C9F-AF0A-E98B120D6610}" type="presOf" srcId="{010B950E-5A39-4CBC-9731-E55782AE10DD}" destId="{0D08BC2E-3E02-4F59-A87D-5BA497A1D1F1}" srcOrd="0" destOrd="0" presId="urn:microsoft.com/office/officeart/2005/8/layout/orgChart1"/>
    <dgm:cxn modelId="{C452FC1D-B0B7-4B6B-BAE6-7F0872140E46}" type="presOf" srcId="{A2E67A2B-55D6-4A29-9F87-3075126B78F2}" destId="{B1F7F532-7225-4F15-8051-CE31DD237E02}" srcOrd="0" destOrd="0" presId="urn:microsoft.com/office/officeart/2005/8/layout/orgChart1"/>
    <dgm:cxn modelId="{2DC1107E-46C0-4FDC-B623-3D033108E05D}" type="presOf" srcId="{68EF3FDA-FDFE-477B-80F3-9582DC66263E}" destId="{BD742E5F-ADB3-4719-AF23-6B1CEB84D21D}" srcOrd="1" destOrd="0" presId="urn:microsoft.com/office/officeart/2005/8/layout/orgChart1"/>
    <dgm:cxn modelId="{676AEDFD-69D5-4E69-A1EC-F981D89F03F6}" type="presOf" srcId="{A60CBCF2-A355-4EA4-9402-27675D66895D}" destId="{7CC73FDC-0397-4E50-A60F-C0029B0FCFF6}" srcOrd="0" destOrd="0" presId="urn:microsoft.com/office/officeart/2005/8/layout/orgChart1"/>
    <dgm:cxn modelId="{31C1D079-50BD-48A1-854A-3C511C47D95B}" type="presOf" srcId="{3D60F0E3-C434-4C41-8CCF-B2BEB30B00A9}" destId="{6E02538B-A940-414C-97AA-104EBBAAC0EE}" srcOrd="0" destOrd="0" presId="urn:microsoft.com/office/officeart/2005/8/layout/orgChart1"/>
    <dgm:cxn modelId="{98B28EFC-BDE7-46E6-A17D-7F3FEC594BA4}" srcId="{FAAB33D4-A481-4175-9DD3-F3AE09BB3DB3}" destId="{B875B903-2296-4D2F-86E9-527E0A8F404C}" srcOrd="1" destOrd="0" parTransId="{A2E67A2B-55D6-4A29-9F87-3075126B78F2}" sibTransId="{F2CF8B96-2B75-4C9E-B04D-D902B1E107D2}"/>
    <dgm:cxn modelId="{0D23AAD6-5C91-480A-ADE4-B574EA2EA451}" srcId="{E2BAA821-6F5F-41C4-889F-97E1F32A7BEB}" destId="{FAAB33D4-A481-4175-9DD3-F3AE09BB3DB3}" srcOrd="0" destOrd="0" parTransId="{16B6DF29-4975-4CB4-81C2-6E9EA4FF1B69}" sibTransId="{CB867100-7870-4B5D-B63B-52496FBC2B9B}"/>
    <dgm:cxn modelId="{8EC30AB5-19A5-4EE2-BF2F-0CF06F939F27}" type="presOf" srcId="{5D974DB6-34BD-4C53-8BE5-666423FD8407}" destId="{150377DF-95B0-4D08-928E-0D6E92CC4BEB}" srcOrd="1" destOrd="0" presId="urn:microsoft.com/office/officeart/2005/8/layout/orgChart1"/>
    <dgm:cxn modelId="{EAB7552A-4F31-4974-ABBD-C6F86F313426}" srcId="{68EF3FDA-FDFE-477B-80F3-9582DC66263E}" destId="{09FBE82B-04BA-413A-B268-2621FBF39F02}" srcOrd="0" destOrd="0" parTransId="{BA209340-1708-4508-9278-3D9427FC4988}" sibTransId="{3D1A6559-2B30-4976-BEA0-180B9F3E46A4}"/>
    <dgm:cxn modelId="{0E920245-61E7-457D-9D95-01D1954AA095}" srcId="{59B4BBFA-1C8F-425A-98A8-753EC061BE6D}" destId="{D4D8948F-68F9-4612-BEB0-60C9CCC4BFE1}" srcOrd="0" destOrd="0" parTransId="{963FA9A6-0B98-4805-8B59-A9E94862A3B2}" sibTransId="{D1D9CA0C-167E-43A9-9284-CC3E2D93C72E}"/>
    <dgm:cxn modelId="{076B33FA-CA36-4A66-B7DD-0EE05227DFA2}" srcId="{6C13B5E7-1612-4AF9-8C3E-82E740FE563D}" destId="{E2BAA821-6F5F-41C4-889F-97E1F32A7BEB}" srcOrd="1" destOrd="0" parTransId="{A487D51D-BD6F-49D2-AD4E-8BBDB9E55158}" sibTransId="{0286F9D8-6215-495C-A9DF-EF5018F61111}"/>
    <dgm:cxn modelId="{693670FE-F35E-4C81-9696-E8D1E3BFFAB3}" type="presOf" srcId="{68EF3FDA-FDFE-477B-80F3-9582DC66263E}" destId="{9CFD1EFE-EEE4-4E7D-BCB3-ACEA27CC8800}" srcOrd="0" destOrd="0" presId="urn:microsoft.com/office/officeart/2005/8/layout/orgChart1"/>
    <dgm:cxn modelId="{6E03DD5D-3E97-4D49-B745-0D01A40FA0AD}" type="presOf" srcId="{FAAB33D4-A481-4175-9DD3-F3AE09BB3DB3}" destId="{09224E50-F34D-4E0A-B06F-C47602CD8AC4}" srcOrd="0" destOrd="0" presId="urn:microsoft.com/office/officeart/2005/8/layout/orgChart1"/>
    <dgm:cxn modelId="{E5C8D351-18C0-45D6-B5B8-C787982B273C}" type="presOf" srcId="{EE87DFD7-F6DC-456D-B240-C387A8BCE48C}" destId="{D0386B6D-6613-4C0C-B105-6339AB3E80F0}" srcOrd="0" destOrd="0" presId="urn:microsoft.com/office/officeart/2005/8/layout/orgChart1"/>
    <dgm:cxn modelId="{A0F9B1E6-A932-412C-8D78-1AF11E263EC7}" type="presOf" srcId="{B9A463B2-CE8B-4A10-B174-F871F8AACDD3}" destId="{41909673-9A96-4C1D-82F7-8A8C990BC0F1}" srcOrd="0" destOrd="0" presId="urn:microsoft.com/office/officeart/2005/8/layout/orgChart1"/>
    <dgm:cxn modelId="{CC954A2C-9BF5-476D-94C8-083EB2EE2201}" type="presOf" srcId="{E2BAA821-6F5F-41C4-889F-97E1F32A7BEB}" destId="{78449291-A27F-4631-88B2-D8289E731A7E}" srcOrd="0" destOrd="0" presId="urn:microsoft.com/office/officeart/2005/8/layout/orgChart1"/>
    <dgm:cxn modelId="{A99549FE-5B3C-4859-A161-5FA52BB202B5}" type="presOf" srcId="{B9A463B2-CE8B-4A10-B174-F871F8AACDD3}" destId="{958DC6CB-8C6D-4936-B261-364A1D057DF1}" srcOrd="1" destOrd="0" presId="urn:microsoft.com/office/officeart/2005/8/layout/orgChart1"/>
    <dgm:cxn modelId="{808B1D44-78FB-4704-93DC-AF397EED0A5C}" type="presOf" srcId="{59B4BBFA-1C8F-425A-98A8-753EC061BE6D}" destId="{A1D2D79F-471A-4A8A-ADF5-97A3E1023627}" srcOrd="1" destOrd="0" presId="urn:microsoft.com/office/officeart/2005/8/layout/orgChart1"/>
    <dgm:cxn modelId="{7D438070-B825-45B5-9135-531F59396892}" type="presOf" srcId="{C14E119B-42A5-4964-9EA2-76CE70D1E689}" destId="{63CFCEED-9908-4BC4-9023-8DFA4FC45CCF}" srcOrd="0" destOrd="0" presId="urn:microsoft.com/office/officeart/2005/8/layout/orgChart1"/>
    <dgm:cxn modelId="{E8241024-9BE3-4114-BF86-379D055D16DC}" type="presOf" srcId="{010B950E-5A39-4CBC-9731-E55782AE10DD}" destId="{1A6E4EAB-406F-45DE-B13E-22B385AD7E15}" srcOrd="1" destOrd="0" presId="urn:microsoft.com/office/officeart/2005/8/layout/orgChart1"/>
    <dgm:cxn modelId="{E3E09BA1-7EBA-40F5-8F6F-F2EE852B9F63}" type="presOf" srcId="{963FA9A6-0B98-4805-8B59-A9E94862A3B2}" destId="{88CA08A5-19CB-464E-8CB9-E283E0F5BE6D}" srcOrd="0" destOrd="0" presId="urn:microsoft.com/office/officeart/2005/8/layout/orgChart1"/>
    <dgm:cxn modelId="{AAB4819A-5A93-44D0-9CD3-D6CBCF2BE398}" type="presOf" srcId="{09FBE82B-04BA-413A-B268-2621FBF39F02}" destId="{13CF4F10-9425-4FD7-B53E-7081E711887D}" srcOrd="1" destOrd="0" presId="urn:microsoft.com/office/officeart/2005/8/layout/orgChart1"/>
    <dgm:cxn modelId="{115B6F4C-086C-4B2D-A2E3-003FCD8ACCC4}" type="presOf" srcId="{D4D8948F-68F9-4612-BEB0-60C9CCC4BFE1}" destId="{2A3191DD-E9A4-449A-BA0C-7BE19E4BF881}" srcOrd="1" destOrd="0" presId="urn:microsoft.com/office/officeart/2005/8/layout/orgChart1"/>
    <dgm:cxn modelId="{E08770CC-0B32-4229-A3F2-A0F08446A118}" srcId="{A1362BDA-C56C-458A-9234-C6E1EC0252E6}" destId="{5D974DB6-34BD-4C53-8BE5-666423FD8407}" srcOrd="0" destOrd="0" parTransId="{AA6A9B6D-4916-4BAF-819E-530DF5E842E8}" sibTransId="{E8139EB7-2566-4F04-A03C-097BC47E2479}"/>
    <dgm:cxn modelId="{8C4F2054-7BFA-46B3-BBE0-2161A821FE9B}" srcId="{6C13B5E7-1612-4AF9-8C3E-82E740FE563D}" destId="{59B4BBFA-1C8F-425A-98A8-753EC061BE6D}" srcOrd="0" destOrd="0" parTransId="{A60CBCF2-A355-4EA4-9402-27675D66895D}" sibTransId="{41A2D121-29B6-480D-BA77-D13DB15C7BB5}"/>
    <dgm:cxn modelId="{B973667E-3BC4-4802-A1C7-58873AE84C94}" type="presOf" srcId="{6C13B5E7-1612-4AF9-8C3E-82E740FE563D}" destId="{607989AA-DD49-4DE4-AAE9-A74AF367EAD8}" srcOrd="0" destOrd="0" presId="urn:microsoft.com/office/officeart/2005/8/layout/orgChart1"/>
    <dgm:cxn modelId="{4099537F-A6A9-49BD-A616-94D0DA3B73FE}" type="presOf" srcId="{59B4BBFA-1C8F-425A-98A8-753EC061BE6D}" destId="{713BAE98-8F06-4575-B50E-F0FE5AF5B8B6}" srcOrd="0" destOrd="0" presId="urn:microsoft.com/office/officeart/2005/8/layout/orgChart1"/>
    <dgm:cxn modelId="{CFE0E4BF-2362-4967-894F-75C1A70534FC}" type="presOf" srcId="{A487D51D-BD6F-49D2-AD4E-8BBDB9E55158}" destId="{DCA2951D-7EE4-4BAF-B239-7871E8CBABE6}" srcOrd="0" destOrd="0" presId="urn:microsoft.com/office/officeart/2005/8/layout/orgChart1"/>
    <dgm:cxn modelId="{02566424-238C-4078-89B7-2154483E2833}" type="presOf" srcId="{C560D455-5CC5-46FA-B5DC-139EFF7FE39B}" destId="{3C72F746-9DAC-4CC8-AFE7-70A7D03FB5F7}" srcOrd="1" destOrd="0" presId="urn:microsoft.com/office/officeart/2005/8/layout/orgChart1"/>
    <dgm:cxn modelId="{95DA5257-54A2-4148-86D7-CF593353127F}" type="presOf" srcId="{B875B903-2296-4D2F-86E9-527E0A8F404C}" destId="{56291A89-FCAB-4316-931A-86CBAA7C4DF2}" srcOrd="0" destOrd="0" presId="urn:microsoft.com/office/officeart/2005/8/layout/orgChart1"/>
    <dgm:cxn modelId="{57684EA6-C562-4F9A-AD8B-2D9B17162567}" type="presOf" srcId="{B875B903-2296-4D2F-86E9-527E0A8F404C}" destId="{47CB0986-B411-42BB-96A5-498ACFFCC7E6}" srcOrd="1" destOrd="0" presId="urn:microsoft.com/office/officeart/2005/8/layout/orgChart1"/>
    <dgm:cxn modelId="{1B9B2083-CDFF-4916-B258-FB874886DE79}" srcId="{B875B903-2296-4D2F-86E9-527E0A8F404C}" destId="{C560D455-5CC5-46FA-B5DC-139EFF7FE39B}" srcOrd="0" destOrd="0" parTransId="{C14E119B-42A5-4964-9EA2-76CE70D1E689}" sibTransId="{99CDE38A-F82D-4F85-AB4D-45510AA7F867}"/>
    <dgm:cxn modelId="{26925B66-D1D3-4883-BE0E-B843E5A6DC4D}" type="presOf" srcId="{09FBE82B-04BA-413A-B268-2621FBF39F02}" destId="{C80D3932-0AD1-482F-98AE-D2604D2807AA}" srcOrd="0" destOrd="0" presId="urn:microsoft.com/office/officeart/2005/8/layout/orgChart1"/>
    <dgm:cxn modelId="{6CBF40E3-6A85-46D2-8ECA-747B1D605B19}" type="presOf" srcId="{E2BAA821-6F5F-41C4-889F-97E1F32A7BEB}" destId="{E2DFA497-F82C-4698-B93D-67B7F095CAED}" srcOrd="1" destOrd="0" presId="urn:microsoft.com/office/officeart/2005/8/layout/orgChart1"/>
    <dgm:cxn modelId="{E8A057DE-CD6B-43A5-B849-F2F781221378}" srcId="{68EF3FDA-FDFE-477B-80F3-9582DC66263E}" destId="{010B950E-5A39-4CBC-9731-E55782AE10DD}" srcOrd="1" destOrd="0" parTransId="{3D60F0E3-C434-4C41-8CCF-B2BEB30B00A9}" sibTransId="{9F64C09E-E3C6-4593-8491-4289F61F7D6F}"/>
    <dgm:cxn modelId="{9C61B433-0B51-4B49-8236-BCC49E6423A8}" type="presOf" srcId="{BA209340-1708-4508-9278-3D9427FC4988}" destId="{9267BFB1-D1F5-4534-AB5E-38B09E1A19C2}" srcOrd="0" destOrd="0" presId="urn:microsoft.com/office/officeart/2005/8/layout/orgChart1"/>
    <dgm:cxn modelId="{8BE81D1E-EDC9-4572-A892-7F0369DF47B1}" type="presOf" srcId="{FAAB33D4-A481-4175-9DD3-F3AE09BB3DB3}" destId="{05146306-2DA4-4D63-BDFE-E00D487CDA8E}" srcOrd="1" destOrd="0" presId="urn:microsoft.com/office/officeart/2005/8/layout/orgChart1"/>
    <dgm:cxn modelId="{07917608-6E98-4A34-A8FB-CBA7524BA070}" type="presOf" srcId="{0E43584F-41A2-41E9-8F2F-357A02D1BB61}" destId="{22A73795-9DC6-4EF0-BBD9-8234D4C2D913}" srcOrd="0" destOrd="0" presId="urn:microsoft.com/office/officeart/2005/8/layout/orgChart1"/>
    <dgm:cxn modelId="{D46C37C3-C358-4099-AB94-7D00E26173AC}" type="presOf" srcId="{A1362BDA-C56C-458A-9234-C6E1EC0252E6}" destId="{63D6D987-97A9-418B-B9A3-4D60AB9E5170}" srcOrd="0" destOrd="0" presId="urn:microsoft.com/office/officeart/2005/8/layout/orgChart1"/>
    <dgm:cxn modelId="{400399D8-2998-4EAD-B363-8E597DEE7E02}" srcId="{5D974DB6-34BD-4C53-8BE5-666423FD8407}" destId="{6C13B5E7-1612-4AF9-8C3E-82E740FE563D}" srcOrd="0" destOrd="0" parTransId="{EE87DFD7-F6DC-456D-B240-C387A8BCE48C}" sibTransId="{A0A5F3B0-585D-4556-88A0-C8CFFD5F39D5}"/>
    <dgm:cxn modelId="{7D38AF5D-51EE-490E-8D0E-907DE7B657E6}" type="presOf" srcId="{D4D8948F-68F9-4612-BEB0-60C9CCC4BFE1}" destId="{8B923AD6-B2F0-4144-B372-1C6878D712CE}" srcOrd="0" destOrd="0" presId="urn:microsoft.com/office/officeart/2005/8/layout/orgChart1"/>
    <dgm:cxn modelId="{4266259B-08F7-487A-A245-4495B842B1C7}" type="presOf" srcId="{16B6DF29-4975-4CB4-81C2-6E9EA4FF1B69}" destId="{EBB45BB8-0D89-41F8-9E46-67D0D97B0701}" srcOrd="0" destOrd="0" presId="urn:microsoft.com/office/officeart/2005/8/layout/orgChart1"/>
    <dgm:cxn modelId="{5709B9B0-0C6E-4CE6-AE5F-45952BA8C2F6}" type="presOf" srcId="{C560D455-5CC5-46FA-B5DC-139EFF7FE39B}" destId="{C2900FA4-2378-4E29-A29B-48FCE0DEE384}" srcOrd="0" destOrd="0" presId="urn:microsoft.com/office/officeart/2005/8/layout/orgChart1"/>
    <dgm:cxn modelId="{B868A624-BD21-4440-AE49-F3DDF49CC67C}" srcId="{FAAB33D4-A481-4175-9DD3-F3AE09BB3DB3}" destId="{68EF3FDA-FDFE-477B-80F3-9582DC66263E}" srcOrd="0" destOrd="0" parTransId="{183C36E0-67BF-4873-9B4F-86DB0638E9EF}" sibTransId="{DFD8D725-642A-4EFB-9F57-47CF7A3EAA55}"/>
    <dgm:cxn modelId="{6813F27A-6FD6-4CD3-91E9-1BEC31D65ACC}" srcId="{B875B903-2296-4D2F-86E9-527E0A8F404C}" destId="{B9A463B2-CE8B-4A10-B174-F871F8AACDD3}" srcOrd="1" destOrd="0" parTransId="{0E43584F-41A2-41E9-8F2F-357A02D1BB61}" sibTransId="{2EE9DBD2-24FE-4C8B-BB24-16BCEC7263C2}"/>
    <dgm:cxn modelId="{67654379-1BD5-4F56-BF1C-4343CBCFF922}" type="presOf" srcId="{183C36E0-67BF-4873-9B4F-86DB0638E9EF}" destId="{CB61B1AA-23CC-450C-AE6F-4CF9CD3799FE}" srcOrd="0" destOrd="0" presId="urn:microsoft.com/office/officeart/2005/8/layout/orgChart1"/>
    <dgm:cxn modelId="{A2A13D16-E72F-46C3-B9E5-1B41235ACE50}" type="presOf" srcId="{5D974DB6-34BD-4C53-8BE5-666423FD8407}" destId="{D3FA53BC-4BD1-4ACD-BB3A-08930E08F0EF}" srcOrd="0" destOrd="0" presId="urn:microsoft.com/office/officeart/2005/8/layout/orgChart1"/>
    <dgm:cxn modelId="{ACD5215A-D83C-44E0-A6C3-1CA0F2E94A85}" type="presParOf" srcId="{63D6D987-97A9-418B-B9A3-4D60AB9E5170}" destId="{834014D5-2567-4427-805B-B7239432A6B4}" srcOrd="0" destOrd="0" presId="urn:microsoft.com/office/officeart/2005/8/layout/orgChart1"/>
    <dgm:cxn modelId="{7D7AC472-EA7A-49A5-90A9-86622CA9679E}" type="presParOf" srcId="{834014D5-2567-4427-805B-B7239432A6B4}" destId="{080F1942-A1E8-4D43-B7C6-28DDDEB704C0}" srcOrd="0" destOrd="0" presId="urn:microsoft.com/office/officeart/2005/8/layout/orgChart1"/>
    <dgm:cxn modelId="{4C7640C7-6827-4720-8E86-1BEFAFDDC96D}" type="presParOf" srcId="{080F1942-A1E8-4D43-B7C6-28DDDEB704C0}" destId="{D3FA53BC-4BD1-4ACD-BB3A-08930E08F0EF}" srcOrd="0" destOrd="0" presId="urn:microsoft.com/office/officeart/2005/8/layout/orgChart1"/>
    <dgm:cxn modelId="{D5A38FFC-B664-4843-8EDF-7FEEEBF60EA2}" type="presParOf" srcId="{080F1942-A1E8-4D43-B7C6-28DDDEB704C0}" destId="{150377DF-95B0-4D08-928E-0D6E92CC4BEB}" srcOrd="1" destOrd="0" presId="urn:microsoft.com/office/officeart/2005/8/layout/orgChart1"/>
    <dgm:cxn modelId="{9CE0BD40-0E42-4B22-9CDD-C265B6553E3C}" type="presParOf" srcId="{834014D5-2567-4427-805B-B7239432A6B4}" destId="{0E126FA7-742C-4856-8058-9F837B8195A4}" srcOrd="1" destOrd="0" presId="urn:microsoft.com/office/officeart/2005/8/layout/orgChart1"/>
    <dgm:cxn modelId="{22430097-E1C3-4F2D-92ED-D445ADB4FCEF}" type="presParOf" srcId="{0E126FA7-742C-4856-8058-9F837B8195A4}" destId="{D0386B6D-6613-4C0C-B105-6339AB3E80F0}" srcOrd="0" destOrd="0" presId="urn:microsoft.com/office/officeart/2005/8/layout/orgChart1"/>
    <dgm:cxn modelId="{3FAEA797-73C3-44B3-9A4C-74C6214CBDA3}" type="presParOf" srcId="{0E126FA7-742C-4856-8058-9F837B8195A4}" destId="{DDEB4826-1229-4E5D-8C17-C46EFC66EB2A}" srcOrd="1" destOrd="0" presId="urn:microsoft.com/office/officeart/2005/8/layout/orgChart1"/>
    <dgm:cxn modelId="{40302EB1-8FD1-4ABA-B0CC-032209A0BCFB}" type="presParOf" srcId="{DDEB4826-1229-4E5D-8C17-C46EFC66EB2A}" destId="{99DEFFE0-2660-41FA-96E9-AA854C6C57DD}" srcOrd="0" destOrd="0" presId="urn:microsoft.com/office/officeart/2005/8/layout/orgChart1"/>
    <dgm:cxn modelId="{7A2FAA2A-A03C-4B1D-B35D-A644F4C375FD}" type="presParOf" srcId="{99DEFFE0-2660-41FA-96E9-AA854C6C57DD}" destId="{607989AA-DD49-4DE4-AAE9-A74AF367EAD8}" srcOrd="0" destOrd="0" presId="urn:microsoft.com/office/officeart/2005/8/layout/orgChart1"/>
    <dgm:cxn modelId="{F5C89B69-EFD3-4C11-8BA8-233188FDE672}" type="presParOf" srcId="{99DEFFE0-2660-41FA-96E9-AA854C6C57DD}" destId="{91C2CA60-7DA2-446E-B671-A0B118749B2B}" srcOrd="1" destOrd="0" presId="urn:microsoft.com/office/officeart/2005/8/layout/orgChart1"/>
    <dgm:cxn modelId="{A385795D-1421-483A-8A50-5A70F457C1B3}" type="presParOf" srcId="{DDEB4826-1229-4E5D-8C17-C46EFC66EB2A}" destId="{9104C1F2-9A7A-42E6-83EE-4315877AC169}" srcOrd="1" destOrd="0" presId="urn:microsoft.com/office/officeart/2005/8/layout/orgChart1"/>
    <dgm:cxn modelId="{D74C0F84-CD4E-46B2-AEF6-E70D00DB1406}" type="presParOf" srcId="{9104C1F2-9A7A-42E6-83EE-4315877AC169}" destId="{7CC73FDC-0397-4E50-A60F-C0029B0FCFF6}" srcOrd="0" destOrd="0" presId="urn:microsoft.com/office/officeart/2005/8/layout/orgChart1"/>
    <dgm:cxn modelId="{EE0330E4-03D1-401E-9F60-B82C569C21B4}" type="presParOf" srcId="{9104C1F2-9A7A-42E6-83EE-4315877AC169}" destId="{DB942744-4FF9-4D09-A71F-12F4DFD08C53}" srcOrd="1" destOrd="0" presId="urn:microsoft.com/office/officeart/2005/8/layout/orgChart1"/>
    <dgm:cxn modelId="{1ECFF801-7E85-4B47-B822-FFF052522F1D}" type="presParOf" srcId="{DB942744-4FF9-4D09-A71F-12F4DFD08C53}" destId="{58261CCC-7309-418E-BA27-4F526EABAF2A}" srcOrd="0" destOrd="0" presId="urn:microsoft.com/office/officeart/2005/8/layout/orgChart1"/>
    <dgm:cxn modelId="{D46B60C2-2549-42B0-934E-5E90D74BFF16}" type="presParOf" srcId="{58261CCC-7309-418E-BA27-4F526EABAF2A}" destId="{713BAE98-8F06-4575-B50E-F0FE5AF5B8B6}" srcOrd="0" destOrd="0" presId="urn:microsoft.com/office/officeart/2005/8/layout/orgChart1"/>
    <dgm:cxn modelId="{F521BE2E-587E-47DF-92DA-2E65C8ECBA7F}" type="presParOf" srcId="{58261CCC-7309-418E-BA27-4F526EABAF2A}" destId="{A1D2D79F-471A-4A8A-ADF5-97A3E1023627}" srcOrd="1" destOrd="0" presId="urn:microsoft.com/office/officeart/2005/8/layout/orgChart1"/>
    <dgm:cxn modelId="{C7075378-BD4D-411F-90C9-F7A74D2E3924}" type="presParOf" srcId="{DB942744-4FF9-4D09-A71F-12F4DFD08C53}" destId="{CA840CA8-99E3-467A-9244-B4BE380AAA59}" srcOrd="1" destOrd="0" presId="urn:microsoft.com/office/officeart/2005/8/layout/orgChart1"/>
    <dgm:cxn modelId="{F60D5F7D-9046-49E1-A033-508D2C738F35}" type="presParOf" srcId="{CA840CA8-99E3-467A-9244-B4BE380AAA59}" destId="{88CA08A5-19CB-464E-8CB9-E283E0F5BE6D}" srcOrd="0" destOrd="0" presId="urn:microsoft.com/office/officeart/2005/8/layout/orgChart1"/>
    <dgm:cxn modelId="{3D0CAA6D-6881-4B90-B29D-12F6BB58E9E6}" type="presParOf" srcId="{CA840CA8-99E3-467A-9244-B4BE380AAA59}" destId="{C98DE9E5-584F-4736-B4AD-98AF75B7FA64}" srcOrd="1" destOrd="0" presId="urn:microsoft.com/office/officeart/2005/8/layout/orgChart1"/>
    <dgm:cxn modelId="{782E2869-D5C4-4877-A27B-ABA2F9982899}" type="presParOf" srcId="{C98DE9E5-584F-4736-B4AD-98AF75B7FA64}" destId="{3D371818-20DC-40EE-BC5E-7D5294200ADF}" srcOrd="0" destOrd="0" presId="urn:microsoft.com/office/officeart/2005/8/layout/orgChart1"/>
    <dgm:cxn modelId="{E08E5FEF-5F43-458C-9C88-1E7DB0240205}" type="presParOf" srcId="{3D371818-20DC-40EE-BC5E-7D5294200ADF}" destId="{8B923AD6-B2F0-4144-B372-1C6878D712CE}" srcOrd="0" destOrd="0" presId="urn:microsoft.com/office/officeart/2005/8/layout/orgChart1"/>
    <dgm:cxn modelId="{6EEC16A0-C7B6-4CD7-9689-11A87562C9B5}" type="presParOf" srcId="{3D371818-20DC-40EE-BC5E-7D5294200ADF}" destId="{2A3191DD-E9A4-449A-BA0C-7BE19E4BF881}" srcOrd="1" destOrd="0" presId="urn:microsoft.com/office/officeart/2005/8/layout/orgChart1"/>
    <dgm:cxn modelId="{71865BD0-6054-4361-A759-415593B9E3BC}" type="presParOf" srcId="{C98DE9E5-584F-4736-B4AD-98AF75B7FA64}" destId="{4258460E-96EC-44C0-B0C8-0DC877F96141}" srcOrd="1" destOrd="0" presId="urn:microsoft.com/office/officeart/2005/8/layout/orgChart1"/>
    <dgm:cxn modelId="{56A69406-912A-4311-98B3-47155A7EFB5A}" type="presParOf" srcId="{C98DE9E5-584F-4736-B4AD-98AF75B7FA64}" destId="{38BAEC09-D8B3-4C57-9EC2-5FFC6BC02336}" srcOrd="2" destOrd="0" presId="urn:microsoft.com/office/officeart/2005/8/layout/orgChart1"/>
    <dgm:cxn modelId="{CF3B1353-7218-4008-B9B4-D965D159256B}" type="presParOf" srcId="{DB942744-4FF9-4D09-A71F-12F4DFD08C53}" destId="{93FC8DDC-CFB2-4933-B389-2473965CA8C8}" srcOrd="2" destOrd="0" presId="urn:microsoft.com/office/officeart/2005/8/layout/orgChart1"/>
    <dgm:cxn modelId="{773DE148-6284-402F-8878-09CFC46A545B}" type="presParOf" srcId="{9104C1F2-9A7A-42E6-83EE-4315877AC169}" destId="{DCA2951D-7EE4-4BAF-B239-7871E8CBABE6}" srcOrd="2" destOrd="0" presId="urn:microsoft.com/office/officeart/2005/8/layout/orgChart1"/>
    <dgm:cxn modelId="{6567CB01-81DF-4FBD-B5D1-9E0AFEFDE9E7}" type="presParOf" srcId="{9104C1F2-9A7A-42E6-83EE-4315877AC169}" destId="{310AD153-02E3-4707-A085-7657E6FAB1FD}" srcOrd="3" destOrd="0" presId="urn:microsoft.com/office/officeart/2005/8/layout/orgChart1"/>
    <dgm:cxn modelId="{B6B4DAEE-4C02-4F67-BDEE-B637EEE525E3}" type="presParOf" srcId="{310AD153-02E3-4707-A085-7657E6FAB1FD}" destId="{95B0CE23-6125-4E30-AA9D-78CF0312F592}" srcOrd="0" destOrd="0" presId="urn:microsoft.com/office/officeart/2005/8/layout/orgChart1"/>
    <dgm:cxn modelId="{686940EF-856C-4440-A7C6-407A25DED3A8}" type="presParOf" srcId="{95B0CE23-6125-4E30-AA9D-78CF0312F592}" destId="{78449291-A27F-4631-88B2-D8289E731A7E}" srcOrd="0" destOrd="0" presId="urn:microsoft.com/office/officeart/2005/8/layout/orgChart1"/>
    <dgm:cxn modelId="{080C3B60-CB29-44F5-965A-BAA8430F6A28}" type="presParOf" srcId="{95B0CE23-6125-4E30-AA9D-78CF0312F592}" destId="{E2DFA497-F82C-4698-B93D-67B7F095CAED}" srcOrd="1" destOrd="0" presId="urn:microsoft.com/office/officeart/2005/8/layout/orgChart1"/>
    <dgm:cxn modelId="{4814F569-15A2-4DAC-8058-92EA9190CB88}" type="presParOf" srcId="{310AD153-02E3-4707-A085-7657E6FAB1FD}" destId="{32482825-848B-403E-8A14-9BF0DE4995AC}" srcOrd="1" destOrd="0" presId="urn:microsoft.com/office/officeart/2005/8/layout/orgChart1"/>
    <dgm:cxn modelId="{6F6FD521-DC5F-4234-A41A-0B4255A3A58D}" type="presParOf" srcId="{32482825-848B-403E-8A14-9BF0DE4995AC}" destId="{EBB45BB8-0D89-41F8-9E46-67D0D97B0701}" srcOrd="0" destOrd="0" presId="urn:microsoft.com/office/officeart/2005/8/layout/orgChart1"/>
    <dgm:cxn modelId="{9FBB6181-1AB1-42D1-9491-4DE6C7EF719F}" type="presParOf" srcId="{32482825-848B-403E-8A14-9BF0DE4995AC}" destId="{4C31E6EB-4E17-411A-A8FF-7C149C677F26}" srcOrd="1" destOrd="0" presId="urn:microsoft.com/office/officeart/2005/8/layout/orgChart1"/>
    <dgm:cxn modelId="{2598D115-2A03-43AD-A544-E4A18AB9FEB0}" type="presParOf" srcId="{4C31E6EB-4E17-411A-A8FF-7C149C677F26}" destId="{80DD736C-32F7-44C0-AE41-5E89DBF9892E}" srcOrd="0" destOrd="0" presId="urn:microsoft.com/office/officeart/2005/8/layout/orgChart1"/>
    <dgm:cxn modelId="{2781E07F-AD50-4FB1-BAEE-8EB22B62D9D2}" type="presParOf" srcId="{80DD736C-32F7-44C0-AE41-5E89DBF9892E}" destId="{09224E50-F34D-4E0A-B06F-C47602CD8AC4}" srcOrd="0" destOrd="0" presId="urn:microsoft.com/office/officeart/2005/8/layout/orgChart1"/>
    <dgm:cxn modelId="{E54CA369-010F-4190-AF7D-C45173EEBBFE}" type="presParOf" srcId="{80DD736C-32F7-44C0-AE41-5E89DBF9892E}" destId="{05146306-2DA4-4D63-BDFE-E00D487CDA8E}" srcOrd="1" destOrd="0" presId="urn:microsoft.com/office/officeart/2005/8/layout/orgChart1"/>
    <dgm:cxn modelId="{17F3C403-2258-4581-A6D9-A24E85965AFC}" type="presParOf" srcId="{4C31E6EB-4E17-411A-A8FF-7C149C677F26}" destId="{DE0F4C73-501B-402F-8B53-AE968692D4B2}" srcOrd="1" destOrd="0" presId="urn:microsoft.com/office/officeart/2005/8/layout/orgChart1"/>
    <dgm:cxn modelId="{62D77BF7-7E07-4623-8353-114EC7D0CDE1}" type="presParOf" srcId="{DE0F4C73-501B-402F-8B53-AE968692D4B2}" destId="{CB61B1AA-23CC-450C-AE6F-4CF9CD3799FE}" srcOrd="0" destOrd="0" presId="urn:microsoft.com/office/officeart/2005/8/layout/orgChart1"/>
    <dgm:cxn modelId="{CD9945DB-77C2-4FA7-A921-CD9F0559D69F}" type="presParOf" srcId="{DE0F4C73-501B-402F-8B53-AE968692D4B2}" destId="{4426A467-C839-46AC-80B7-AD744D5443A4}" srcOrd="1" destOrd="0" presId="urn:microsoft.com/office/officeart/2005/8/layout/orgChart1"/>
    <dgm:cxn modelId="{B5F50335-EC3D-4E4A-8E45-3222997CCE20}" type="presParOf" srcId="{4426A467-C839-46AC-80B7-AD744D5443A4}" destId="{18773B76-F78B-4E6B-9DF5-6535CC81A4B9}" srcOrd="0" destOrd="0" presId="urn:microsoft.com/office/officeart/2005/8/layout/orgChart1"/>
    <dgm:cxn modelId="{71743525-4F18-47FE-9D75-C4766B454CE9}" type="presParOf" srcId="{18773B76-F78B-4E6B-9DF5-6535CC81A4B9}" destId="{9CFD1EFE-EEE4-4E7D-BCB3-ACEA27CC8800}" srcOrd="0" destOrd="0" presId="urn:microsoft.com/office/officeart/2005/8/layout/orgChart1"/>
    <dgm:cxn modelId="{3FA8603C-4390-49E8-BD03-42929C2C3466}" type="presParOf" srcId="{18773B76-F78B-4E6B-9DF5-6535CC81A4B9}" destId="{BD742E5F-ADB3-4719-AF23-6B1CEB84D21D}" srcOrd="1" destOrd="0" presId="urn:microsoft.com/office/officeart/2005/8/layout/orgChart1"/>
    <dgm:cxn modelId="{2247AFFD-885F-4873-86A5-3B308DB90466}" type="presParOf" srcId="{4426A467-C839-46AC-80B7-AD744D5443A4}" destId="{FDDBCE99-DB4E-483F-8959-519A5B91BAD7}" srcOrd="1" destOrd="0" presId="urn:microsoft.com/office/officeart/2005/8/layout/orgChart1"/>
    <dgm:cxn modelId="{17EEE0CB-9010-4003-A8D3-69F7024BDE18}" type="presParOf" srcId="{FDDBCE99-DB4E-483F-8959-519A5B91BAD7}" destId="{9267BFB1-D1F5-4534-AB5E-38B09E1A19C2}" srcOrd="0" destOrd="0" presId="urn:microsoft.com/office/officeart/2005/8/layout/orgChart1"/>
    <dgm:cxn modelId="{744B5C3B-C02C-4814-93A4-9A016AE51E3D}" type="presParOf" srcId="{FDDBCE99-DB4E-483F-8959-519A5B91BAD7}" destId="{92AC124D-3849-425A-994B-F7403F6812F2}" srcOrd="1" destOrd="0" presId="urn:microsoft.com/office/officeart/2005/8/layout/orgChart1"/>
    <dgm:cxn modelId="{38F62DCA-AB94-4661-A059-82FFB6338886}" type="presParOf" srcId="{92AC124D-3849-425A-994B-F7403F6812F2}" destId="{51173080-5998-41B7-9F83-36AE75F45463}" srcOrd="0" destOrd="0" presId="urn:microsoft.com/office/officeart/2005/8/layout/orgChart1"/>
    <dgm:cxn modelId="{EE517B99-2A24-495F-9FF4-6B48AD5B4609}" type="presParOf" srcId="{51173080-5998-41B7-9F83-36AE75F45463}" destId="{C80D3932-0AD1-482F-98AE-D2604D2807AA}" srcOrd="0" destOrd="0" presId="urn:microsoft.com/office/officeart/2005/8/layout/orgChart1"/>
    <dgm:cxn modelId="{15E121EB-9A53-4420-86C7-4B1488801D6E}" type="presParOf" srcId="{51173080-5998-41B7-9F83-36AE75F45463}" destId="{13CF4F10-9425-4FD7-B53E-7081E711887D}" srcOrd="1" destOrd="0" presId="urn:microsoft.com/office/officeart/2005/8/layout/orgChart1"/>
    <dgm:cxn modelId="{41F8F5D9-EED3-47C8-9FF5-94C7D310014E}" type="presParOf" srcId="{92AC124D-3849-425A-994B-F7403F6812F2}" destId="{A784B110-848E-43A0-A567-D13DDC172D2A}" srcOrd="1" destOrd="0" presId="urn:microsoft.com/office/officeart/2005/8/layout/orgChart1"/>
    <dgm:cxn modelId="{4CFAAA77-B378-4D18-A3C4-7DB04C862D69}" type="presParOf" srcId="{92AC124D-3849-425A-994B-F7403F6812F2}" destId="{72183F29-EEEF-4C38-BCC8-40D1098D7D36}" srcOrd="2" destOrd="0" presId="urn:microsoft.com/office/officeart/2005/8/layout/orgChart1"/>
    <dgm:cxn modelId="{6AB9AF2C-0BB6-4D0F-93C1-8864CEF8B382}" type="presParOf" srcId="{FDDBCE99-DB4E-483F-8959-519A5B91BAD7}" destId="{6E02538B-A940-414C-97AA-104EBBAAC0EE}" srcOrd="2" destOrd="0" presId="urn:microsoft.com/office/officeart/2005/8/layout/orgChart1"/>
    <dgm:cxn modelId="{7473D56A-9A5B-4A02-A5F9-3536E7F4A5F0}" type="presParOf" srcId="{FDDBCE99-DB4E-483F-8959-519A5B91BAD7}" destId="{79A51820-7F05-4E56-84A8-F7F94EA81255}" srcOrd="3" destOrd="0" presId="urn:microsoft.com/office/officeart/2005/8/layout/orgChart1"/>
    <dgm:cxn modelId="{38DF7CDA-155E-4BF9-9A85-9F60D368D985}" type="presParOf" srcId="{79A51820-7F05-4E56-84A8-F7F94EA81255}" destId="{D4D457B6-B59F-4789-8F2B-92F63963C491}" srcOrd="0" destOrd="0" presId="urn:microsoft.com/office/officeart/2005/8/layout/orgChart1"/>
    <dgm:cxn modelId="{6860A5E8-D7C3-4BA2-8369-99BFED71D824}" type="presParOf" srcId="{D4D457B6-B59F-4789-8F2B-92F63963C491}" destId="{0D08BC2E-3E02-4F59-A87D-5BA497A1D1F1}" srcOrd="0" destOrd="0" presId="urn:microsoft.com/office/officeart/2005/8/layout/orgChart1"/>
    <dgm:cxn modelId="{ECEFDD76-613D-41C1-AE93-2375EA5ECB73}" type="presParOf" srcId="{D4D457B6-B59F-4789-8F2B-92F63963C491}" destId="{1A6E4EAB-406F-45DE-B13E-22B385AD7E15}" srcOrd="1" destOrd="0" presId="urn:microsoft.com/office/officeart/2005/8/layout/orgChart1"/>
    <dgm:cxn modelId="{A560D9AC-E6A8-4BD0-9B85-0D57DDE30500}" type="presParOf" srcId="{79A51820-7F05-4E56-84A8-F7F94EA81255}" destId="{72FE4CC7-A1DA-41FA-A078-315E037BD311}" srcOrd="1" destOrd="0" presId="urn:microsoft.com/office/officeart/2005/8/layout/orgChart1"/>
    <dgm:cxn modelId="{3F2C5C11-4696-4DB0-9CA1-0FA70A550713}" type="presParOf" srcId="{79A51820-7F05-4E56-84A8-F7F94EA81255}" destId="{33C168D2-ED69-41A9-9C4E-DCDD07359FBF}" srcOrd="2" destOrd="0" presId="urn:microsoft.com/office/officeart/2005/8/layout/orgChart1"/>
    <dgm:cxn modelId="{88ADCDE3-5D66-44EC-A577-BDA4D1B4874B}" type="presParOf" srcId="{4426A467-C839-46AC-80B7-AD744D5443A4}" destId="{FD9EEA79-01D0-4ABB-B75F-65F4DAAC07BA}" srcOrd="2" destOrd="0" presId="urn:microsoft.com/office/officeart/2005/8/layout/orgChart1"/>
    <dgm:cxn modelId="{612A275C-958E-48E2-9288-B804D81EE04F}" type="presParOf" srcId="{DE0F4C73-501B-402F-8B53-AE968692D4B2}" destId="{B1F7F532-7225-4F15-8051-CE31DD237E02}" srcOrd="2" destOrd="0" presId="urn:microsoft.com/office/officeart/2005/8/layout/orgChart1"/>
    <dgm:cxn modelId="{7CB18216-8567-4DE8-B2E3-9577629F4F18}" type="presParOf" srcId="{DE0F4C73-501B-402F-8B53-AE968692D4B2}" destId="{173700A8-DA68-4083-BC12-E52EC80D08A5}" srcOrd="3" destOrd="0" presId="urn:microsoft.com/office/officeart/2005/8/layout/orgChart1"/>
    <dgm:cxn modelId="{307407C7-0CB2-44E5-B6FC-60934FF8A7E0}" type="presParOf" srcId="{173700A8-DA68-4083-BC12-E52EC80D08A5}" destId="{BE3072D9-BD3C-4A53-BB5D-03215933505C}" srcOrd="0" destOrd="0" presId="urn:microsoft.com/office/officeart/2005/8/layout/orgChart1"/>
    <dgm:cxn modelId="{A633B243-F9C1-42D9-97FA-0090FEF3B129}" type="presParOf" srcId="{BE3072D9-BD3C-4A53-BB5D-03215933505C}" destId="{56291A89-FCAB-4316-931A-86CBAA7C4DF2}" srcOrd="0" destOrd="0" presId="urn:microsoft.com/office/officeart/2005/8/layout/orgChart1"/>
    <dgm:cxn modelId="{F861DD15-2948-42C5-90B9-C6FE79A15630}" type="presParOf" srcId="{BE3072D9-BD3C-4A53-BB5D-03215933505C}" destId="{47CB0986-B411-42BB-96A5-498ACFFCC7E6}" srcOrd="1" destOrd="0" presId="urn:microsoft.com/office/officeart/2005/8/layout/orgChart1"/>
    <dgm:cxn modelId="{59B728D8-1A05-4867-8DCD-00C36426DEA4}" type="presParOf" srcId="{173700A8-DA68-4083-BC12-E52EC80D08A5}" destId="{A12958A8-5CEE-4FF6-A32F-E5D57A729FC2}" srcOrd="1" destOrd="0" presId="urn:microsoft.com/office/officeart/2005/8/layout/orgChart1"/>
    <dgm:cxn modelId="{59DBC72D-92A8-4C30-BDCA-81FA6E9902C3}" type="presParOf" srcId="{A12958A8-5CEE-4FF6-A32F-E5D57A729FC2}" destId="{63CFCEED-9908-4BC4-9023-8DFA4FC45CCF}" srcOrd="0" destOrd="0" presId="urn:microsoft.com/office/officeart/2005/8/layout/orgChart1"/>
    <dgm:cxn modelId="{95117372-5727-449B-90E9-B2E3B0F3A06B}" type="presParOf" srcId="{A12958A8-5CEE-4FF6-A32F-E5D57A729FC2}" destId="{2C0F49D3-68CD-46CC-8F3B-C6DDB3FED4FF}" srcOrd="1" destOrd="0" presId="urn:microsoft.com/office/officeart/2005/8/layout/orgChart1"/>
    <dgm:cxn modelId="{F3D209D7-1887-4058-AE65-26863EB32561}" type="presParOf" srcId="{2C0F49D3-68CD-46CC-8F3B-C6DDB3FED4FF}" destId="{593A8DED-8B5A-42C1-BC9E-DA150FD5303C}" srcOrd="0" destOrd="0" presId="urn:microsoft.com/office/officeart/2005/8/layout/orgChart1"/>
    <dgm:cxn modelId="{9082C0F7-6ACF-442A-85EA-F8C24A54CB4C}" type="presParOf" srcId="{593A8DED-8B5A-42C1-BC9E-DA150FD5303C}" destId="{C2900FA4-2378-4E29-A29B-48FCE0DEE384}" srcOrd="0" destOrd="0" presId="urn:microsoft.com/office/officeart/2005/8/layout/orgChart1"/>
    <dgm:cxn modelId="{E6525FD4-F8D4-4BA7-9CC7-DA5C84B3B1A9}" type="presParOf" srcId="{593A8DED-8B5A-42C1-BC9E-DA150FD5303C}" destId="{3C72F746-9DAC-4CC8-AFE7-70A7D03FB5F7}" srcOrd="1" destOrd="0" presId="urn:microsoft.com/office/officeart/2005/8/layout/orgChart1"/>
    <dgm:cxn modelId="{1C18B87A-DF16-4BD2-9D0D-4BD1640B4086}" type="presParOf" srcId="{2C0F49D3-68CD-46CC-8F3B-C6DDB3FED4FF}" destId="{C32FDD8B-3C32-4356-A524-388D355BB13C}" srcOrd="1" destOrd="0" presId="urn:microsoft.com/office/officeart/2005/8/layout/orgChart1"/>
    <dgm:cxn modelId="{5EF23DED-66C0-4400-BA1A-D9F0C27F819A}" type="presParOf" srcId="{2C0F49D3-68CD-46CC-8F3B-C6DDB3FED4FF}" destId="{3EB98877-E6A4-490C-BC13-64BF49B4A5F4}" srcOrd="2" destOrd="0" presId="urn:microsoft.com/office/officeart/2005/8/layout/orgChart1"/>
    <dgm:cxn modelId="{6FBFCB53-6DBA-4C30-8751-AADA2B7A17C3}" type="presParOf" srcId="{A12958A8-5CEE-4FF6-A32F-E5D57A729FC2}" destId="{22A73795-9DC6-4EF0-BBD9-8234D4C2D913}" srcOrd="2" destOrd="0" presId="urn:microsoft.com/office/officeart/2005/8/layout/orgChart1"/>
    <dgm:cxn modelId="{DB5E042A-DCBC-4378-A9D6-8B9C6C7C5CC4}" type="presParOf" srcId="{A12958A8-5CEE-4FF6-A32F-E5D57A729FC2}" destId="{CBEEE7D6-4A82-4682-98C1-A7F8B22A4044}" srcOrd="3" destOrd="0" presId="urn:microsoft.com/office/officeart/2005/8/layout/orgChart1"/>
    <dgm:cxn modelId="{F1BC956E-BD39-442C-8F7B-D7EC25883237}" type="presParOf" srcId="{CBEEE7D6-4A82-4682-98C1-A7F8B22A4044}" destId="{FB3C75E2-01BE-4FBE-9E9F-686B18D9C532}" srcOrd="0" destOrd="0" presId="urn:microsoft.com/office/officeart/2005/8/layout/orgChart1"/>
    <dgm:cxn modelId="{39AA229A-516C-4B85-95A5-B26F0F004A84}" type="presParOf" srcId="{FB3C75E2-01BE-4FBE-9E9F-686B18D9C532}" destId="{41909673-9A96-4C1D-82F7-8A8C990BC0F1}" srcOrd="0" destOrd="0" presId="urn:microsoft.com/office/officeart/2005/8/layout/orgChart1"/>
    <dgm:cxn modelId="{64889AF7-0BF0-4402-A561-272C3455F15A}" type="presParOf" srcId="{FB3C75E2-01BE-4FBE-9E9F-686B18D9C532}" destId="{958DC6CB-8C6D-4936-B261-364A1D057DF1}" srcOrd="1" destOrd="0" presId="urn:microsoft.com/office/officeart/2005/8/layout/orgChart1"/>
    <dgm:cxn modelId="{C527E707-FED3-417B-A351-1ED02AA89928}" type="presParOf" srcId="{CBEEE7D6-4A82-4682-98C1-A7F8B22A4044}" destId="{9220D824-47D5-4409-8FC5-05ACF9325F3D}" srcOrd="1" destOrd="0" presId="urn:microsoft.com/office/officeart/2005/8/layout/orgChart1"/>
    <dgm:cxn modelId="{3D95D27A-EA8E-4EDA-AD13-03A002E1D352}" type="presParOf" srcId="{CBEEE7D6-4A82-4682-98C1-A7F8B22A4044}" destId="{12CB520B-9B2F-437F-B99F-55D22230DF36}" srcOrd="2" destOrd="0" presId="urn:microsoft.com/office/officeart/2005/8/layout/orgChart1"/>
    <dgm:cxn modelId="{68006BB1-DE20-4057-B75A-CD319BCD9E16}" type="presParOf" srcId="{173700A8-DA68-4083-BC12-E52EC80D08A5}" destId="{62EE8790-621C-4CF6-BDD4-BFBD165655D5}" srcOrd="2" destOrd="0" presId="urn:microsoft.com/office/officeart/2005/8/layout/orgChart1"/>
    <dgm:cxn modelId="{8DD0FE59-6927-4592-8A1E-8A43864F4228}" type="presParOf" srcId="{4C31E6EB-4E17-411A-A8FF-7C149C677F26}" destId="{4385D04F-F8FF-465E-90E6-EF0837D74C34}" srcOrd="2" destOrd="0" presId="urn:microsoft.com/office/officeart/2005/8/layout/orgChart1"/>
    <dgm:cxn modelId="{80F625FD-954B-4300-A321-FF44B4862104}" type="presParOf" srcId="{310AD153-02E3-4707-A085-7657E6FAB1FD}" destId="{F780C31C-F793-4EB1-97EA-B8007B03285C}" srcOrd="2" destOrd="0" presId="urn:microsoft.com/office/officeart/2005/8/layout/orgChart1"/>
    <dgm:cxn modelId="{EA712724-8E3A-4771-8CE9-275AD077B927}" type="presParOf" srcId="{DDEB4826-1229-4E5D-8C17-C46EFC66EB2A}" destId="{2F4D1D38-2BC8-4E16-AE0A-60FD04FC0712}" srcOrd="2" destOrd="0" presId="urn:microsoft.com/office/officeart/2005/8/layout/orgChart1"/>
    <dgm:cxn modelId="{990323AA-9EC4-4B71-BBF3-4B86E336ABED}" type="presParOf" srcId="{834014D5-2567-4427-805B-B7239432A6B4}" destId="{CF45D860-B101-4A91-B11C-D7AD11DC439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73795-9DC6-4EF0-BBD9-8234D4C2D913}">
      <dsp:nvSpPr>
        <dsp:cNvPr id="0" name=""/>
        <dsp:cNvSpPr/>
      </dsp:nvSpPr>
      <dsp:spPr>
        <a:xfrm>
          <a:off x="3174889" y="4012929"/>
          <a:ext cx="180144" cy="14051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5129"/>
              </a:lnTo>
              <a:lnTo>
                <a:pt x="180144" y="140512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CFCEED-9908-4BC4-9023-8DFA4FC45CCF}">
      <dsp:nvSpPr>
        <dsp:cNvPr id="0" name=""/>
        <dsp:cNvSpPr/>
      </dsp:nvSpPr>
      <dsp:spPr>
        <a:xfrm>
          <a:off x="3174889" y="4012929"/>
          <a:ext cx="180144" cy="552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444"/>
              </a:lnTo>
              <a:lnTo>
                <a:pt x="180144" y="55244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F7F532-7225-4F15-8051-CE31DD237E02}">
      <dsp:nvSpPr>
        <dsp:cNvPr id="0" name=""/>
        <dsp:cNvSpPr/>
      </dsp:nvSpPr>
      <dsp:spPr>
        <a:xfrm>
          <a:off x="2928692" y="3160243"/>
          <a:ext cx="726584" cy="252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101"/>
              </a:lnTo>
              <a:lnTo>
                <a:pt x="726584" y="126101"/>
              </a:lnTo>
              <a:lnTo>
                <a:pt x="726584" y="2522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2538B-A940-414C-97AA-104EBBAAC0EE}">
      <dsp:nvSpPr>
        <dsp:cNvPr id="0" name=""/>
        <dsp:cNvSpPr/>
      </dsp:nvSpPr>
      <dsp:spPr>
        <a:xfrm>
          <a:off x="1721721" y="4012929"/>
          <a:ext cx="180144" cy="14051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5129"/>
              </a:lnTo>
              <a:lnTo>
                <a:pt x="180144" y="140512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7BFB1-D1F5-4534-AB5E-38B09E1A19C2}">
      <dsp:nvSpPr>
        <dsp:cNvPr id="0" name=""/>
        <dsp:cNvSpPr/>
      </dsp:nvSpPr>
      <dsp:spPr>
        <a:xfrm>
          <a:off x="1721721" y="4012929"/>
          <a:ext cx="180144" cy="552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444"/>
              </a:lnTo>
              <a:lnTo>
                <a:pt x="180144" y="55244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1B1AA-23CC-450C-AE6F-4CF9CD3799FE}">
      <dsp:nvSpPr>
        <dsp:cNvPr id="0" name=""/>
        <dsp:cNvSpPr/>
      </dsp:nvSpPr>
      <dsp:spPr>
        <a:xfrm>
          <a:off x="2202107" y="3160243"/>
          <a:ext cx="726584" cy="252202"/>
        </a:xfrm>
        <a:custGeom>
          <a:avLst/>
          <a:gdLst/>
          <a:ahLst/>
          <a:cxnLst/>
          <a:rect l="0" t="0" r="0" b="0"/>
          <a:pathLst>
            <a:path>
              <a:moveTo>
                <a:pt x="726584" y="0"/>
              </a:moveTo>
              <a:lnTo>
                <a:pt x="726584" y="126101"/>
              </a:lnTo>
              <a:lnTo>
                <a:pt x="0" y="126101"/>
              </a:lnTo>
              <a:lnTo>
                <a:pt x="0" y="2522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B45BB8-0D89-41F8-9E46-67D0D97B0701}">
      <dsp:nvSpPr>
        <dsp:cNvPr id="0" name=""/>
        <dsp:cNvSpPr/>
      </dsp:nvSpPr>
      <dsp:spPr>
        <a:xfrm>
          <a:off x="2882972" y="2307558"/>
          <a:ext cx="91440" cy="2522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2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A2951D-7EE4-4BAF-B239-7871E8CBABE6}">
      <dsp:nvSpPr>
        <dsp:cNvPr id="0" name=""/>
        <dsp:cNvSpPr/>
      </dsp:nvSpPr>
      <dsp:spPr>
        <a:xfrm>
          <a:off x="2051987" y="1454872"/>
          <a:ext cx="876704" cy="252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101"/>
              </a:lnTo>
              <a:lnTo>
                <a:pt x="876704" y="126101"/>
              </a:lnTo>
              <a:lnTo>
                <a:pt x="876704" y="2522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A08A5-19CB-464E-8CB9-E283E0F5BE6D}">
      <dsp:nvSpPr>
        <dsp:cNvPr id="0" name=""/>
        <dsp:cNvSpPr/>
      </dsp:nvSpPr>
      <dsp:spPr>
        <a:xfrm>
          <a:off x="694896" y="2307558"/>
          <a:ext cx="180144" cy="552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444"/>
              </a:lnTo>
              <a:lnTo>
                <a:pt x="180144" y="55244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C73FDC-0397-4E50-A60F-C0029B0FCFF6}">
      <dsp:nvSpPr>
        <dsp:cNvPr id="0" name=""/>
        <dsp:cNvSpPr/>
      </dsp:nvSpPr>
      <dsp:spPr>
        <a:xfrm>
          <a:off x="1175282" y="1454872"/>
          <a:ext cx="876704" cy="252202"/>
        </a:xfrm>
        <a:custGeom>
          <a:avLst/>
          <a:gdLst/>
          <a:ahLst/>
          <a:cxnLst/>
          <a:rect l="0" t="0" r="0" b="0"/>
          <a:pathLst>
            <a:path>
              <a:moveTo>
                <a:pt x="876704" y="0"/>
              </a:moveTo>
              <a:lnTo>
                <a:pt x="876704" y="126101"/>
              </a:lnTo>
              <a:lnTo>
                <a:pt x="0" y="126101"/>
              </a:lnTo>
              <a:lnTo>
                <a:pt x="0" y="2522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86B6D-6613-4C0C-B105-6339AB3E80F0}">
      <dsp:nvSpPr>
        <dsp:cNvPr id="0" name=""/>
        <dsp:cNvSpPr/>
      </dsp:nvSpPr>
      <dsp:spPr>
        <a:xfrm>
          <a:off x="2006267" y="602187"/>
          <a:ext cx="91440" cy="2522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20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A53BC-4BD1-4ACD-BB3A-08930E08F0EF}">
      <dsp:nvSpPr>
        <dsp:cNvPr id="0" name=""/>
        <dsp:cNvSpPr/>
      </dsp:nvSpPr>
      <dsp:spPr>
        <a:xfrm>
          <a:off x="1451504" y="1704"/>
          <a:ext cx="1200965" cy="60048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err="1" smtClean="0">
              <a:latin typeface="HP Simplified Light" panose="020B0406020204020204" pitchFamily="34" charset="0"/>
            </a:rPr>
            <a:t>document</a:t>
          </a:r>
          <a:endParaRPr lang="es-MX" sz="1800" kern="1200" dirty="0">
            <a:latin typeface="HP Simplified Light" panose="020B0406020204020204" pitchFamily="34" charset="0"/>
          </a:endParaRPr>
        </a:p>
      </dsp:txBody>
      <dsp:txXfrm>
        <a:off x="1451504" y="1704"/>
        <a:ext cx="1200965" cy="600482"/>
      </dsp:txXfrm>
    </dsp:sp>
    <dsp:sp modelId="{607989AA-DD49-4DE4-AAE9-A74AF367EAD8}">
      <dsp:nvSpPr>
        <dsp:cNvPr id="0" name=""/>
        <dsp:cNvSpPr/>
      </dsp:nvSpPr>
      <dsp:spPr>
        <a:xfrm>
          <a:off x="1451504" y="854390"/>
          <a:ext cx="1200965" cy="60048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err="1" smtClean="0">
              <a:latin typeface="HP Simplified Light" panose="020B0406020204020204" pitchFamily="34" charset="0"/>
            </a:rPr>
            <a:t>html</a:t>
          </a:r>
          <a:endParaRPr lang="es-MX" sz="1800" kern="1200" dirty="0">
            <a:latin typeface="HP Simplified Light" panose="020B0406020204020204" pitchFamily="34" charset="0"/>
          </a:endParaRPr>
        </a:p>
      </dsp:txBody>
      <dsp:txXfrm>
        <a:off x="1451504" y="854390"/>
        <a:ext cx="1200965" cy="600482"/>
      </dsp:txXfrm>
    </dsp:sp>
    <dsp:sp modelId="{713BAE98-8F06-4575-B50E-F0FE5AF5B8B6}">
      <dsp:nvSpPr>
        <dsp:cNvPr id="0" name=""/>
        <dsp:cNvSpPr/>
      </dsp:nvSpPr>
      <dsp:spPr>
        <a:xfrm>
          <a:off x="574799" y="1707075"/>
          <a:ext cx="1200965" cy="60048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>
              <a:latin typeface="HP Simplified Light" panose="020B0406020204020204" pitchFamily="34" charset="0"/>
            </a:rPr>
            <a:t>head</a:t>
          </a:r>
          <a:endParaRPr lang="es-MX" sz="1800" kern="1200" dirty="0">
            <a:latin typeface="HP Simplified Light" panose="020B0406020204020204" pitchFamily="34" charset="0"/>
          </a:endParaRPr>
        </a:p>
      </dsp:txBody>
      <dsp:txXfrm>
        <a:off x="574799" y="1707075"/>
        <a:ext cx="1200965" cy="600482"/>
      </dsp:txXfrm>
    </dsp:sp>
    <dsp:sp modelId="{8B923AD6-B2F0-4144-B372-1C6878D712CE}">
      <dsp:nvSpPr>
        <dsp:cNvPr id="0" name=""/>
        <dsp:cNvSpPr/>
      </dsp:nvSpPr>
      <dsp:spPr>
        <a:xfrm>
          <a:off x="875041" y="2559761"/>
          <a:ext cx="1200965" cy="60048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err="1" smtClean="0">
              <a:latin typeface="HP Simplified Light" panose="020B0406020204020204" pitchFamily="34" charset="0"/>
            </a:rPr>
            <a:t>title</a:t>
          </a:r>
          <a:endParaRPr lang="es-MX" sz="1800" kern="1200" dirty="0">
            <a:latin typeface="HP Simplified Light" panose="020B0406020204020204" pitchFamily="34" charset="0"/>
          </a:endParaRPr>
        </a:p>
      </dsp:txBody>
      <dsp:txXfrm>
        <a:off x="875041" y="2559761"/>
        <a:ext cx="1200965" cy="600482"/>
      </dsp:txXfrm>
    </dsp:sp>
    <dsp:sp modelId="{78449291-A27F-4631-88B2-D8289E731A7E}">
      <dsp:nvSpPr>
        <dsp:cNvPr id="0" name=""/>
        <dsp:cNvSpPr/>
      </dsp:nvSpPr>
      <dsp:spPr>
        <a:xfrm>
          <a:off x="2328209" y="1707075"/>
          <a:ext cx="1200965" cy="60048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err="1" smtClean="0">
              <a:latin typeface="HP Simplified Light" panose="020B0406020204020204" pitchFamily="34" charset="0"/>
            </a:rPr>
            <a:t>body</a:t>
          </a:r>
          <a:endParaRPr lang="es-MX" sz="1800" kern="1200" dirty="0">
            <a:latin typeface="HP Simplified Light" panose="020B0406020204020204" pitchFamily="34" charset="0"/>
          </a:endParaRPr>
        </a:p>
      </dsp:txBody>
      <dsp:txXfrm>
        <a:off x="2328209" y="1707075"/>
        <a:ext cx="1200965" cy="600482"/>
      </dsp:txXfrm>
    </dsp:sp>
    <dsp:sp modelId="{09224E50-F34D-4E0A-B06F-C47602CD8AC4}">
      <dsp:nvSpPr>
        <dsp:cNvPr id="0" name=""/>
        <dsp:cNvSpPr/>
      </dsp:nvSpPr>
      <dsp:spPr>
        <a:xfrm>
          <a:off x="2328209" y="2559761"/>
          <a:ext cx="1200965" cy="60048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err="1" smtClean="0">
              <a:latin typeface="HP Simplified Light" panose="020B0406020204020204" pitchFamily="34" charset="0"/>
            </a:rPr>
            <a:t>tbody</a:t>
          </a:r>
          <a:endParaRPr lang="es-MX" sz="1800" kern="1200" dirty="0">
            <a:latin typeface="HP Simplified Light" panose="020B0406020204020204" pitchFamily="34" charset="0"/>
          </a:endParaRPr>
        </a:p>
      </dsp:txBody>
      <dsp:txXfrm>
        <a:off x="2328209" y="2559761"/>
        <a:ext cx="1200965" cy="600482"/>
      </dsp:txXfrm>
    </dsp:sp>
    <dsp:sp modelId="{9CFD1EFE-EEE4-4E7D-BCB3-ACEA27CC8800}">
      <dsp:nvSpPr>
        <dsp:cNvPr id="0" name=""/>
        <dsp:cNvSpPr/>
      </dsp:nvSpPr>
      <dsp:spPr>
        <a:xfrm>
          <a:off x="1601625" y="3412446"/>
          <a:ext cx="1200965" cy="60048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err="1" smtClean="0">
              <a:latin typeface="HP Simplified Light" panose="020B0406020204020204" pitchFamily="34" charset="0"/>
            </a:rPr>
            <a:t>tr</a:t>
          </a:r>
          <a:endParaRPr lang="es-MX" sz="1800" kern="1200" dirty="0">
            <a:latin typeface="HP Simplified Light" panose="020B0406020204020204" pitchFamily="34" charset="0"/>
          </a:endParaRPr>
        </a:p>
      </dsp:txBody>
      <dsp:txXfrm>
        <a:off x="1601625" y="3412446"/>
        <a:ext cx="1200965" cy="600482"/>
      </dsp:txXfrm>
    </dsp:sp>
    <dsp:sp modelId="{C80D3932-0AD1-482F-98AE-D2604D2807AA}">
      <dsp:nvSpPr>
        <dsp:cNvPr id="0" name=""/>
        <dsp:cNvSpPr/>
      </dsp:nvSpPr>
      <dsp:spPr>
        <a:xfrm>
          <a:off x="1901866" y="4265132"/>
          <a:ext cx="1200965" cy="60048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err="1" smtClean="0">
              <a:latin typeface="HP Simplified Light" panose="020B0406020204020204" pitchFamily="34" charset="0"/>
            </a:rPr>
            <a:t>td</a:t>
          </a:r>
          <a:endParaRPr lang="es-MX" sz="1800" kern="1200" dirty="0">
            <a:latin typeface="HP Simplified Light" panose="020B0406020204020204" pitchFamily="34" charset="0"/>
          </a:endParaRPr>
        </a:p>
      </dsp:txBody>
      <dsp:txXfrm>
        <a:off x="1901866" y="4265132"/>
        <a:ext cx="1200965" cy="600482"/>
      </dsp:txXfrm>
    </dsp:sp>
    <dsp:sp modelId="{0D08BC2E-3E02-4F59-A87D-5BA497A1D1F1}">
      <dsp:nvSpPr>
        <dsp:cNvPr id="0" name=""/>
        <dsp:cNvSpPr/>
      </dsp:nvSpPr>
      <dsp:spPr>
        <a:xfrm>
          <a:off x="1901866" y="5117817"/>
          <a:ext cx="1200965" cy="60048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err="1" smtClean="0">
              <a:latin typeface="HP Simplified Light" panose="020B0406020204020204" pitchFamily="34" charset="0"/>
            </a:rPr>
            <a:t>td</a:t>
          </a:r>
          <a:endParaRPr lang="es-MX" sz="1800" kern="1200" dirty="0">
            <a:latin typeface="HP Simplified Light" panose="020B0406020204020204" pitchFamily="34" charset="0"/>
          </a:endParaRPr>
        </a:p>
      </dsp:txBody>
      <dsp:txXfrm>
        <a:off x="1901866" y="5117817"/>
        <a:ext cx="1200965" cy="600482"/>
      </dsp:txXfrm>
    </dsp:sp>
    <dsp:sp modelId="{56291A89-FCAB-4316-931A-86CBAA7C4DF2}">
      <dsp:nvSpPr>
        <dsp:cNvPr id="0" name=""/>
        <dsp:cNvSpPr/>
      </dsp:nvSpPr>
      <dsp:spPr>
        <a:xfrm>
          <a:off x="3054793" y="3412446"/>
          <a:ext cx="1200965" cy="60048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err="1" smtClean="0">
              <a:latin typeface="HP Simplified Light" panose="020B0406020204020204" pitchFamily="34" charset="0"/>
            </a:rPr>
            <a:t>tr</a:t>
          </a:r>
          <a:endParaRPr lang="es-MX" sz="1800" kern="1200" dirty="0">
            <a:latin typeface="HP Simplified Light" panose="020B0406020204020204" pitchFamily="34" charset="0"/>
          </a:endParaRPr>
        </a:p>
      </dsp:txBody>
      <dsp:txXfrm>
        <a:off x="3054793" y="3412446"/>
        <a:ext cx="1200965" cy="600482"/>
      </dsp:txXfrm>
    </dsp:sp>
    <dsp:sp modelId="{C2900FA4-2378-4E29-A29B-48FCE0DEE384}">
      <dsp:nvSpPr>
        <dsp:cNvPr id="0" name=""/>
        <dsp:cNvSpPr/>
      </dsp:nvSpPr>
      <dsp:spPr>
        <a:xfrm>
          <a:off x="3355034" y="4265132"/>
          <a:ext cx="1200965" cy="60048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err="1" smtClean="0">
              <a:latin typeface="HP Simplified Light" panose="020B0406020204020204" pitchFamily="34" charset="0"/>
            </a:rPr>
            <a:t>td</a:t>
          </a:r>
          <a:endParaRPr lang="es-MX" sz="1800" kern="1200" dirty="0">
            <a:latin typeface="HP Simplified Light" panose="020B0406020204020204" pitchFamily="34" charset="0"/>
          </a:endParaRPr>
        </a:p>
      </dsp:txBody>
      <dsp:txXfrm>
        <a:off x="3355034" y="4265132"/>
        <a:ext cx="1200965" cy="600482"/>
      </dsp:txXfrm>
    </dsp:sp>
    <dsp:sp modelId="{41909673-9A96-4C1D-82F7-8A8C990BC0F1}">
      <dsp:nvSpPr>
        <dsp:cNvPr id="0" name=""/>
        <dsp:cNvSpPr/>
      </dsp:nvSpPr>
      <dsp:spPr>
        <a:xfrm>
          <a:off x="3355034" y="5117817"/>
          <a:ext cx="1200965" cy="60048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err="1" smtClean="0">
              <a:latin typeface="HP Simplified Light" panose="020B0406020204020204" pitchFamily="34" charset="0"/>
            </a:rPr>
            <a:t>td</a:t>
          </a:r>
          <a:endParaRPr lang="es-MX" sz="1800" kern="1200" dirty="0">
            <a:latin typeface="HP Simplified Light" panose="020B0406020204020204" pitchFamily="34" charset="0"/>
          </a:endParaRPr>
        </a:p>
      </dsp:txBody>
      <dsp:txXfrm>
        <a:off x="3355034" y="5117817"/>
        <a:ext cx="1200965" cy="600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04/11/2020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155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04/11/2020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258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04/11/2020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969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04/11/2020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780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04/11/2020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779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04/11/2020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480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04/11/2020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1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04/11/2020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842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04/11/2020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643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04/11/2020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842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04/11/2020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059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A2932-2D0D-4A88-8A26-2C76D0957E75}" type="datetimeFigureOut">
              <a:rPr lang="es-MX" smtClean="0"/>
              <a:t>04/11/2020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039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4" b="28322"/>
          <a:stretch/>
        </p:blipFill>
        <p:spPr>
          <a:xfrm flipH="1">
            <a:off x="1103087" y="537028"/>
            <a:ext cx="9621156" cy="204651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392465" y="609599"/>
            <a:ext cx="9042400" cy="1901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spc="50" dirty="0" smtClean="0">
                <a:ln w="2222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Fundamentos de </a:t>
            </a:r>
          </a:p>
          <a:p>
            <a:pPr algn="ctr"/>
            <a:r>
              <a:rPr lang="es-MX" sz="5400" b="1" spc="50" dirty="0" smtClean="0">
                <a:ln w="2222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JavaScript</a:t>
            </a:r>
            <a:endParaRPr lang="es-MX" sz="5400" b="1" spc="50" dirty="0">
              <a:ln w="2222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noFill/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570843" y="42493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Taller</a:t>
            </a:r>
            <a:endParaRPr lang="es-MX" i="1" dirty="0">
              <a:solidFill>
                <a:schemeClr val="tx1">
                  <a:lumMod val="65000"/>
                  <a:lumOff val="35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7" t="28148" r="29683" b="37355"/>
          <a:stretch/>
        </p:blipFill>
        <p:spPr>
          <a:xfrm>
            <a:off x="1237752" y="2695638"/>
            <a:ext cx="3570821" cy="366065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6272011" y="3472962"/>
            <a:ext cx="5919989" cy="1053001"/>
          </a:xfrm>
          <a:prstGeom prst="rect">
            <a:avLst/>
          </a:prstGeom>
          <a:solidFill>
            <a:srgbClr val="080808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Brigada Paraíso</a:t>
            </a:r>
          </a:p>
          <a:p>
            <a:pPr algn="ctr"/>
            <a:r>
              <a:rPr lang="es-MX" sz="28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Aylin Yepez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6915955" y="4436589"/>
            <a:ext cx="5286776" cy="690347"/>
          </a:xfrm>
          <a:prstGeom prst="rect">
            <a:avLst/>
          </a:prstGeom>
          <a:solidFill>
            <a:srgbClr val="080808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i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Sesión </a:t>
            </a:r>
            <a:r>
              <a:rPr lang="es-MX" sz="4000" i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10</a:t>
            </a:r>
            <a:endParaRPr lang="es-MX" sz="4000" i="1" dirty="0" smtClean="0">
              <a:solidFill>
                <a:schemeClr val="bg1"/>
              </a:solidFill>
              <a:latin typeface="HP Simplified Light" panose="020B0406020204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7" t="6760" r="34977" b="84789"/>
          <a:stretch/>
        </p:blipFill>
        <p:spPr>
          <a:xfrm>
            <a:off x="10502719" y="5125607"/>
            <a:ext cx="1700012" cy="5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9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2224634"/>
            <a:ext cx="1219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800" dirty="0" smtClean="0">
                <a:latin typeface="Bahnschrift SemiBold Condensed" panose="020B0502040204020203" pitchFamily="34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52947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2" y="229933"/>
            <a:ext cx="4221018" cy="6400051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/>
          </p:nvPr>
        </p:nvGraphicFramePr>
        <p:xfrm>
          <a:off x="5777346" y="569957"/>
          <a:ext cx="5130800" cy="5720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412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/>
          </p:nvPr>
        </p:nvGraphicFramePr>
        <p:xfrm>
          <a:off x="758536" y="1647664"/>
          <a:ext cx="10515600" cy="46796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257800"/>
                <a:gridCol w="5257800"/>
              </a:tblGrid>
              <a:tr h="611845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smtClean="0">
                          <a:solidFill>
                            <a:schemeClr val="bg1"/>
                          </a:solidFill>
                          <a:effectLst/>
                          <a:latin typeface="HP Simplified Light" panose="020B0406020204020204" pitchFamily="34" charset="0"/>
                        </a:rPr>
                        <a:t>MÉTODOS</a:t>
                      </a:r>
                      <a:r>
                        <a:rPr lang="es-MX" sz="1800" baseline="0" dirty="0" smtClean="0">
                          <a:solidFill>
                            <a:schemeClr val="bg1"/>
                          </a:solidFill>
                          <a:effectLst/>
                          <a:latin typeface="HP Simplified Light" panose="020B0406020204020204" pitchFamily="34" charset="0"/>
                        </a:rPr>
                        <a:t> NUEVOS</a:t>
                      </a:r>
                      <a:endParaRPr lang="es-MX" sz="1800" dirty="0">
                        <a:solidFill>
                          <a:schemeClr val="bg1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640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err="1" smtClean="0">
                          <a:effectLst/>
                          <a:latin typeface="HP Simplified Light" panose="020B0406020204020204" pitchFamily="34" charset="0"/>
                        </a:rPr>
                        <a:t>document.querySelector</a:t>
                      </a:r>
                      <a:r>
                        <a:rPr lang="es-MX" sz="1800" dirty="0" smtClean="0">
                          <a:effectLst/>
                          <a:latin typeface="HP Simplified Light" panose="020B0406020204020204" pitchFamily="34" charset="0"/>
                        </a:rPr>
                        <a:t>(elemento</a:t>
                      </a:r>
                      <a:r>
                        <a:rPr lang="es-MX" sz="1800" dirty="0">
                          <a:effectLst/>
                          <a:latin typeface="HP Simplified Light" panose="020B0406020204020204" pitchFamily="34" charset="0"/>
                        </a:rPr>
                        <a:t>)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err="1">
                          <a:effectLst/>
                          <a:latin typeface="HP Simplified Light" panose="020B0406020204020204" pitchFamily="34" charset="0"/>
                        </a:rPr>
                        <a:t>document.querySelector</a:t>
                      </a:r>
                      <a:r>
                        <a:rPr lang="es-MX" sz="1800" dirty="0">
                          <a:effectLst/>
                          <a:latin typeface="HP Simplified Light" panose="020B0406020204020204" pitchFamily="34" charset="0"/>
                        </a:rPr>
                        <a:t>('a');</a:t>
                      </a:r>
                      <a:endParaRPr lang="es-MX" sz="18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HP Simplified Light" panose="020B0406020204020204" pitchFamily="34" charset="0"/>
                        </a:rPr>
                        <a:t>Trae el primer elemento encontrado en el documento</a:t>
                      </a:r>
                      <a:endParaRPr lang="es-MX" sz="18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640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err="1">
                          <a:effectLst/>
                          <a:latin typeface="HP Simplified Light" panose="020B0406020204020204" pitchFamily="34" charset="0"/>
                        </a:rPr>
                        <a:t>document.querySelectorAll</a:t>
                      </a:r>
                      <a:r>
                        <a:rPr lang="es-MX" sz="1800" dirty="0">
                          <a:effectLst/>
                          <a:latin typeface="HP Simplified Light" panose="020B0406020204020204" pitchFamily="34" charset="0"/>
                        </a:rPr>
                        <a:t>(elemento)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err="1">
                          <a:effectLst/>
                          <a:latin typeface="HP Simplified Light" panose="020B0406020204020204" pitchFamily="34" charset="0"/>
                        </a:rPr>
                        <a:t>document.querySelectorAll</a:t>
                      </a:r>
                      <a:r>
                        <a:rPr lang="es-MX" sz="1800" dirty="0">
                          <a:effectLst/>
                          <a:latin typeface="HP Simplified Light" panose="020B0406020204020204" pitchFamily="34" charset="0"/>
                        </a:rPr>
                        <a:t>('a');</a:t>
                      </a:r>
                      <a:endParaRPr lang="es-MX" sz="18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HP Simplified Light" panose="020B0406020204020204" pitchFamily="34" charset="0"/>
                        </a:rPr>
                        <a:t>Devuelve una matriz con todos los elementos encontrados </a:t>
                      </a:r>
                      <a:endParaRPr lang="es-MX" sz="18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11845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smtClean="0">
                          <a:solidFill>
                            <a:schemeClr val="bg1"/>
                          </a:solidFill>
                          <a:effectLst/>
                          <a:latin typeface="HP Simplified Light" panose="020B0406020204020204" pitchFamily="34" charset="0"/>
                        </a:rPr>
                        <a:t>MÉTODOS</a:t>
                      </a:r>
                      <a:r>
                        <a:rPr lang="es-MX" sz="1800" baseline="0" dirty="0" smtClean="0">
                          <a:solidFill>
                            <a:schemeClr val="bg1"/>
                          </a:solidFill>
                          <a:effectLst/>
                          <a:latin typeface="HP Simplified Light" panose="020B0406020204020204" pitchFamily="34" charset="0"/>
                        </a:rPr>
                        <a:t> ANTIGUOS</a:t>
                      </a:r>
                      <a:endParaRPr lang="es-MX" sz="1800" dirty="0">
                        <a:solidFill>
                          <a:schemeClr val="bg1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64000">
                <a:tc>
                  <a:txBody>
                    <a:bodyPr/>
                    <a:lstStyle/>
                    <a:p>
                      <a:r>
                        <a:rPr lang="es-MX" sz="1800" kern="1200" dirty="0" err="1" smtClean="0">
                          <a:effectLst/>
                          <a:latin typeface="HP Simplified Light" panose="020B0406020204020204" pitchFamily="34" charset="0"/>
                        </a:rPr>
                        <a:t>document.getElementById</a:t>
                      </a:r>
                      <a:r>
                        <a:rPr lang="es-MX" sz="1800" kern="1200" dirty="0" smtClean="0">
                          <a:effectLst/>
                          <a:latin typeface="HP Simplified Light" panose="020B0406020204020204" pitchFamily="34" charset="0"/>
                        </a:rPr>
                        <a:t>(id)</a:t>
                      </a:r>
                    </a:p>
                    <a:p>
                      <a:r>
                        <a:rPr lang="es-MX" sz="1800" kern="1200" dirty="0" err="1" smtClean="0">
                          <a:effectLst/>
                          <a:latin typeface="HP Simplified Light" panose="020B0406020204020204" pitchFamily="34" charset="0"/>
                        </a:rPr>
                        <a:t>document.getElementById</a:t>
                      </a:r>
                      <a:r>
                        <a:rPr lang="es-MX" sz="1800" kern="1200" dirty="0" smtClean="0">
                          <a:effectLst/>
                          <a:latin typeface="HP Simplified Light" panose="020B0406020204020204" pitchFamily="34" charset="0"/>
                        </a:rPr>
                        <a:t>('</a:t>
                      </a:r>
                      <a:r>
                        <a:rPr lang="es-MX" sz="1800" kern="1200" dirty="0" err="1" smtClean="0">
                          <a:effectLst/>
                          <a:latin typeface="HP Simplified Light" panose="020B0406020204020204" pitchFamily="34" charset="0"/>
                        </a:rPr>
                        <a:t>btnEnviar</a:t>
                      </a:r>
                      <a:r>
                        <a:rPr lang="es-MX" sz="1800" kern="1200" dirty="0" smtClean="0">
                          <a:effectLst/>
                          <a:latin typeface="HP Simplified Light" panose="020B0406020204020204" pitchFamily="34" charset="0"/>
                        </a:rPr>
                        <a:t>');</a:t>
                      </a:r>
                      <a:endParaRPr lang="es-MX" sz="18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smtClean="0">
                          <a:effectLst/>
                          <a:latin typeface="HP Simplified Light" panose="020B0406020204020204" pitchFamily="34" charset="0"/>
                        </a:rPr>
                        <a:t>Elemento con id especifico</a:t>
                      </a:r>
                      <a:endParaRPr lang="es-MX" sz="18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64000">
                <a:tc>
                  <a:txBody>
                    <a:bodyPr/>
                    <a:lstStyle/>
                    <a:p>
                      <a:r>
                        <a:rPr lang="es-MX" sz="1800" kern="1200" dirty="0" err="1" smtClean="0">
                          <a:effectLst/>
                          <a:latin typeface="HP Simplified Light" panose="020B0406020204020204" pitchFamily="34" charset="0"/>
                        </a:rPr>
                        <a:t>document.getElmentByTagName</a:t>
                      </a:r>
                      <a:r>
                        <a:rPr lang="es-MX" sz="1800" kern="1200" dirty="0" smtClean="0">
                          <a:effectLst/>
                          <a:latin typeface="HP Simplified Light" panose="020B0406020204020204" pitchFamily="34" charset="0"/>
                        </a:rPr>
                        <a:t>(elemento)</a:t>
                      </a:r>
                    </a:p>
                    <a:p>
                      <a:r>
                        <a:rPr lang="es-MX" sz="1800" kern="1200" dirty="0" err="1" smtClean="0">
                          <a:effectLst/>
                          <a:latin typeface="HP Simplified Light" panose="020B0406020204020204" pitchFamily="34" charset="0"/>
                        </a:rPr>
                        <a:t>document.getElementsByTagName</a:t>
                      </a:r>
                      <a:r>
                        <a:rPr lang="es-MX" sz="1800" kern="1200" dirty="0" smtClean="0">
                          <a:effectLst/>
                          <a:latin typeface="HP Simplified Light" panose="020B0406020204020204" pitchFamily="34" charset="0"/>
                        </a:rPr>
                        <a:t>('p');</a:t>
                      </a:r>
                      <a:endParaRPr lang="es-MX" sz="18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smtClean="0">
                          <a:effectLst/>
                          <a:latin typeface="HP Simplified Light" panose="020B0406020204020204" pitchFamily="34" charset="0"/>
                        </a:rPr>
                        <a:t>Devuelve una matriz</a:t>
                      </a:r>
                      <a:r>
                        <a:rPr lang="es-MX" sz="1800" baseline="0" dirty="0" smtClean="0">
                          <a:effectLst/>
                          <a:latin typeface="HP Simplified Light" panose="020B0406020204020204" pitchFamily="34" charset="0"/>
                        </a:rPr>
                        <a:t> con todos los elementos encontrados</a:t>
                      </a:r>
                      <a:endParaRPr lang="es-MX" sz="18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ítulo 1"/>
          <p:cNvSpPr txBox="1">
            <a:spLocks/>
          </p:cNvSpPr>
          <p:nvPr/>
        </p:nvSpPr>
        <p:spPr>
          <a:xfrm>
            <a:off x="388620" y="365125"/>
            <a:ext cx="11407140" cy="892175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TRAER ELEMENTOS</a:t>
            </a:r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8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88620" y="365125"/>
            <a:ext cx="11407140" cy="892175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EVENTOS</a:t>
            </a:r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 Light" panose="020B0406020204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88620" y="1617712"/>
            <a:ext cx="4299494" cy="3785652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latin typeface="HP Simplified Light" panose="020B0406020204020204" pitchFamily="34" charset="0"/>
              </a:rPr>
              <a:t>EVENTO</a:t>
            </a:r>
            <a:endParaRPr lang="es-MX" sz="2800" dirty="0">
              <a:latin typeface="HP Simplified Light" panose="020B0406020204020204" pitchFamily="34" charset="0"/>
            </a:endParaRPr>
          </a:p>
          <a:p>
            <a:pPr algn="just"/>
            <a:r>
              <a:rPr lang="es-MX" sz="2800" dirty="0" smtClean="0">
                <a:latin typeface="HP Simplified Light" panose="020B0406020204020204" pitchFamily="34" charset="0"/>
              </a:rPr>
              <a:t>Disparo que lanza el sistema cuando sucede algo en el, por ejemplo,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2400" dirty="0" err="1" smtClean="0">
                <a:latin typeface="HP Simplified Light" panose="020B0406020204020204" pitchFamily="34" charset="0"/>
              </a:rPr>
              <a:t>Click</a:t>
            </a:r>
            <a:r>
              <a:rPr lang="es-MX" sz="2400" dirty="0" smtClean="0">
                <a:latin typeface="HP Simplified Light" panose="020B0406020204020204" pitchFamily="34" charset="0"/>
              </a:rPr>
              <a:t> en un elemento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2400" dirty="0" err="1" smtClean="0">
                <a:latin typeface="HP Simplified Light" panose="020B0406020204020204" pitchFamily="34" charset="0"/>
              </a:rPr>
              <a:t>Presion</a:t>
            </a:r>
            <a:r>
              <a:rPr lang="es-MX" sz="2400" dirty="0" smtClean="0">
                <a:latin typeface="HP Simplified Light" panose="020B0406020204020204" pitchFamily="34" charset="0"/>
              </a:rPr>
              <a:t> sobre una tecla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HP Simplified Light" panose="020B0406020204020204" pitchFamily="34" charset="0"/>
              </a:rPr>
              <a:t>Pagina web que termino de cargar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2400" dirty="0" err="1" smtClean="0">
                <a:latin typeface="HP Simplified Light" panose="020B0406020204020204" pitchFamily="34" charset="0"/>
              </a:rPr>
              <a:t>Envio</a:t>
            </a:r>
            <a:r>
              <a:rPr lang="es-MX" sz="2400" dirty="0" smtClean="0">
                <a:latin typeface="HP Simplified Light" panose="020B0406020204020204" pitchFamily="34" charset="0"/>
              </a:rPr>
              <a:t> de formulario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129890" y="1617712"/>
            <a:ext cx="3215824" cy="3908762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latin typeface="HP Simplified Light" panose="020B0406020204020204" pitchFamily="34" charset="0"/>
              </a:rPr>
              <a:t>CONTROLADOR</a:t>
            </a:r>
            <a:endParaRPr lang="es-MX" sz="2800" dirty="0">
              <a:latin typeface="HP Simplified Light" panose="020B0406020204020204" pitchFamily="34" charset="0"/>
            </a:endParaRPr>
          </a:p>
          <a:p>
            <a:pPr algn="just"/>
            <a:r>
              <a:rPr lang="es-MX" sz="2800" dirty="0" smtClean="0">
                <a:latin typeface="HP Simplified Light" panose="020B0406020204020204" pitchFamily="34" charset="0"/>
              </a:rPr>
              <a:t>Código que se ejecuta en respuesta a un evento</a:t>
            </a:r>
          </a:p>
          <a:p>
            <a:pPr algn="just"/>
            <a:endParaRPr lang="es-MX" sz="2800" dirty="0" smtClean="0">
              <a:latin typeface="HP Simplified Light" panose="020B0406020204020204" pitchFamily="34" charset="0"/>
            </a:endParaRPr>
          </a:p>
          <a:p>
            <a:pPr algn="just"/>
            <a:r>
              <a:rPr lang="es-MX" sz="2800" u="sng" dirty="0" smtClean="0">
                <a:latin typeface="HP Simplified Light" panose="020B0406020204020204" pitchFamily="34" charset="0"/>
              </a:rPr>
              <a:t>OBJETO DE EVENTOS</a:t>
            </a:r>
          </a:p>
          <a:p>
            <a:pPr algn="just"/>
            <a:r>
              <a:rPr lang="es-MX" sz="2400" dirty="0" smtClean="0">
                <a:latin typeface="HP Simplified Light" panose="020B0406020204020204" pitchFamily="34" charset="0"/>
              </a:rPr>
              <a:t>Aquellos parámetros que recibe el controlador (e, </a:t>
            </a:r>
            <a:r>
              <a:rPr lang="es-MX" sz="2400" dirty="0" err="1" smtClean="0">
                <a:latin typeface="HP Simplified Light" panose="020B0406020204020204" pitchFamily="34" charset="0"/>
              </a:rPr>
              <a:t>event</a:t>
            </a:r>
            <a:r>
              <a:rPr lang="es-MX" sz="2400" dirty="0" smtClean="0">
                <a:latin typeface="HP Simplified Light" panose="020B0406020204020204" pitchFamily="34" charset="0"/>
              </a:rPr>
              <a:t>, </a:t>
            </a:r>
            <a:r>
              <a:rPr lang="es-MX" sz="2400" dirty="0" err="1" smtClean="0">
                <a:latin typeface="HP Simplified Light" panose="020B0406020204020204" pitchFamily="34" charset="0"/>
              </a:rPr>
              <a:t>evt</a:t>
            </a:r>
            <a:r>
              <a:rPr lang="es-MX" sz="2400" dirty="0" smtClean="0">
                <a:latin typeface="HP Simplified Light" panose="020B0406020204020204" pitchFamily="34" charset="0"/>
              </a:rPr>
              <a:t>)</a:t>
            </a:r>
            <a:endParaRPr lang="es-MX" sz="2800" dirty="0" smtClean="0">
              <a:latin typeface="HP Simplified Light" panose="020B0406020204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8677000" y="1617712"/>
            <a:ext cx="2797266" cy="150810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latin typeface="HP Simplified Light" panose="020B0406020204020204" pitchFamily="34" charset="0"/>
              </a:rPr>
              <a:t>OYENTE</a:t>
            </a:r>
            <a:endParaRPr lang="es-MX" sz="2800" dirty="0">
              <a:latin typeface="HP Simplified Light" panose="020B0406020204020204" pitchFamily="34" charset="0"/>
            </a:endParaRPr>
          </a:p>
          <a:p>
            <a:pPr algn="just"/>
            <a:r>
              <a:rPr lang="es-MX" sz="2800" dirty="0" smtClean="0">
                <a:latin typeface="HP Simplified Light" panose="020B0406020204020204" pitchFamily="34" charset="0"/>
              </a:rPr>
              <a:t>Escucha si ocurre el evento</a:t>
            </a:r>
          </a:p>
        </p:txBody>
      </p:sp>
    </p:spTree>
    <p:extLst>
      <p:ext uri="{BB962C8B-B14F-4D97-AF65-F5344CB8AC3E}">
        <p14:creationId xmlns:p14="http://schemas.microsoft.com/office/powerpoint/2010/main" val="44284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388620" y="365125"/>
            <a:ext cx="11407140" cy="892175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 Light" panose="020B0406020204020204" pitchFamily="34" charset="0"/>
              </a:rPr>
              <a:t>MÁS COMUNES</a:t>
            </a:r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 Light" panose="020B0406020204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/>
          </p:nvPr>
        </p:nvGraphicFramePr>
        <p:xfrm>
          <a:off x="640261" y="1741712"/>
          <a:ext cx="7420429" cy="435187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41965"/>
                <a:gridCol w="5878464"/>
              </a:tblGrid>
              <a:tr h="6216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smtClean="0">
                          <a:solidFill>
                            <a:schemeClr val="bg1"/>
                          </a:solidFill>
                          <a:effectLst/>
                          <a:latin typeface="HP Simplified Light" panose="020B0406020204020204" pitchFamily="34" charset="0"/>
                        </a:rPr>
                        <a:t>Evento</a:t>
                      </a:r>
                      <a:endParaRPr lang="es-MX" sz="1800" dirty="0">
                        <a:solidFill>
                          <a:schemeClr val="bg1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smtClean="0">
                          <a:solidFill>
                            <a:schemeClr val="bg1"/>
                          </a:solidFill>
                          <a:effectLst/>
                          <a:latin typeface="HP Simplified Light" panose="020B0406020204020204" pitchFamily="34" charset="0"/>
                        </a:rPr>
                        <a:t>Función</a:t>
                      </a:r>
                      <a:endParaRPr lang="es-MX" sz="1800" dirty="0">
                        <a:solidFill>
                          <a:schemeClr val="bg1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4040"/>
                    </a:solidFill>
                  </a:tcPr>
                </a:tc>
              </a:tr>
              <a:tr h="6216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err="1">
                          <a:effectLst/>
                          <a:latin typeface="HP Simplified Light" panose="020B0406020204020204" pitchFamily="34" charset="0"/>
                        </a:rPr>
                        <a:t>onfocus</a:t>
                      </a:r>
                      <a:endParaRPr lang="es-MX" sz="18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HP Simplified Light" panose="020B0406020204020204" pitchFamily="34" charset="0"/>
                        </a:rPr>
                        <a:t>Cuando el elemento obtiene el enfoque</a:t>
                      </a:r>
                      <a:endParaRPr lang="es-MX" sz="18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216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err="1">
                          <a:effectLst/>
                          <a:latin typeface="HP Simplified Light" panose="020B0406020204020204" pitchFamily="34" charset="0"/>
                        </a:rPr>
                        <a:t>onblur</a:t>
                      </a:r>
                      <a:endParaRPr lang="es-MX" sz="18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HP Simplified Light" panose="020B0406020204020204" pitchFamily="34" charset="0"/>
                        </a:rPr>
                        <a:t>Cuando el elemento pierde el enfoque</a:t>
                      </a:r>
                      <a:endParaRPr lang="es-MX" sz="18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216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err="1">
                          <a:effectLst/>
                          <a:latin typeface="HP Simplified Light" panose="020B0406020204020204" pitchFamily="34" charset="0"/>
                        </a:rPr>
                        <a:t>ondblclick</a:t>
                      </a:r>
                      <a:endParaRPr lang="es-MX" sz="18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HP Simplified Light" panose="020B0406020204020204" pitchFamily="34" charset="0"/>
                        </a:rPr>
                        <a:t>Cuando se hace doble </a:t>
                      </a:r>
                      <a:r>
                        <a:rPr lang="es-MX" sz="1800" dirty="0" err="1">
                          <a:effectLst/>
                          <a:latin typeface="HP Simplified Light" panose="020B0406020204020204" pitchFamily="34" charset="0"/>
                        </a:rPr>
                        <a:t>click</a:t>
                      </a:r>
                      <a:r>
                        <a:rPr lang="es-MX" sz="1800" dirty="0">
                          <a:effectLst/>
                          <a:latin typeface="HP Simplified Light" panose="020B0406020204020204" pitchFamily="34" charset="0"/>
                        </a:rPr>
                        <a:t> en el elemento</a:t>
                      </a:r>
                      <a:endParaRPr lang="es-MX" sz="18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216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err="1">
                          <a:effectLst/>
                          <a:latin typeface="HP Simplified Light" panose="020B0406020204020204" pitchFamily="34" charset="0"/>
                        </a:rPr>
                        <a:t>onkeypress</a:t>
                      </a:r>
                      <a:endParaRPr lang="es-MX" sz="18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HP Simplified Light" panose="020B0406020204020204" pitchFamily="34" charset="0"/>
                        </a:rPr>
                        <a:t>Cuando se presiona una tecla</a:t>
                      </a:r>
                      <a:endParaRPr lang="es-MX" sz="18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216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err="1">
                          <a:effectLst/>
                          <a:latin typeface="HP Simplified Light" panose="020B0406020204020204" pitchFamily="34" charset="0"/>
                        </a:rPr>
                        <a:t>onmouseover</a:t>
                      </a:r>
                      <a:endParaRPr lang="es-MX" sz="18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HP Simplified Light" panose="020B0406020204020204" pitchFamily="34" charset="0"/>
                        </a:rPr>
                        <a:t>Cuando el puntero se desplaza sobre el elemento</a:t>
                      </a:r>
                      <a:endParaRPr lang="es-MX" sz="18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216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err="1">
                          <a:effectLst/>
                          <a:latin typeface="HP Simplified Light" panose="020B0406020204020204" pitchFamily="34" charset="0"/>
                        </a:rPr>
                        <a:t>onmouseout</a:t>
                      </a:r>
                      <a:endParaRPr lang="es-MX" sz="18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HP Simplified Light" panose="020B0406020204020204" pitchFamily="34" charset="0"/>
                        </a:rPr>
                        <a:t>Cuando el puntero sale del elemento</a:t>
                      </a:r>
                      <a:endParaRPr lang="es-MX" sz="18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8459651" y="1601167"/>
            <a:ext cx="3421017" cy="2316481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PROPIEDADES DE CONTROLADOR</a:t>
            </a:r>
          </a:p>
          <a:p>
            <a:pPr algn="ctr"/>
            <a:r>
              <a:rPr lang="es-MX" sz="32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Más compatibles</a:t>
            </a:r>
          </a:p>
          <a:p>
            <a:pPr algn="ctr"/>
            <a:r>
              <a:rPr lang="es-MX" sz="32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Menos potentes</a:t>
            </a:r>
            <a:endParaRPr lang="es-MX" sz="32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459651" y="4261515"/>
            <a:ext cx="3421017" cy="2316481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DOM</a:t>
            </a:r>
          </a:p>
          <a:p>
            <a:pPr algn="ctr"/>
            <a:r>
              <a:rPr lang="es-MX" sz="32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Menos compatibles</a:t>
            </a:r>
          </a:p>
          <a:p>
            <a:pPr algn="ctr"/>
            <a:r>
              <a:rPr lang="es-MX" sz="32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Más potentes</a:t>
            </a:r>
            <a:endParaRPr lang="es-MX" sz="32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38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899886" y="1529806"/>
            <a:ext cx="7112000" cy="57975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PROPIEDADES DE CONTROLADOR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88620" y="365125"/>
            <a:ext cx="11407140" cy="892175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 Light" panose="020B0406020204020204" pitchFamily="34" charset="0"/>
              </a:rPr>
              <a:t>AÑADIR</a:t>
            </a:r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 Light" panose="020B0406020204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99886" y="4058013"/>
            <a:ext cx="7112000" cy="5797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0D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DOM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515180" y="2220161"/>
            <a:ext cx="8031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err="1" smtClean="0">
                <a:latin typeface="HP Simplified Light" panose="020B0406020204020204" pitchFamily="34" charset="0"/>
              </a:rPr>
              <a:t>elemento.evento</a:t>
            </a:r>
            <a:r>
              <a:rPr lang="es-MX" sz="2800" b="1" dirty="0" smtClean="0">
                <a:latin typeface="HP Simplified Light" panose="020B0406020204020204" pitchFamily="34" charset="0"/>
              </a:rPr>
              <a:t> = controlador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1515180" y="4691833"/>
            <a:ext cx="8031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err="1" smtClean="0">
                <a:latin typeface="HP Simplified Light" panose="020B0406020204020204" pitchFamily="34" charset="0"/>
              </a:rPr>
              <a:t>elemento.addEventListener</a:t>
            </a:r>
            <a:r>
              <a:rPr lang="es-MX" sz="2800" b="1" dirty="0" smtClean="0">
                <a:latin typeface="HP Simplified Light" panose="020B0406020204020204" pitchFamily="34" charset="0"/>
              </a:rPr>
              <a:t>(‘evento’, controlador)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104" y="5355072"/>
            <a:ext cx="4905632" cy="113109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039" y="2868224"/>
            <a:ext cx="5475761" cy="106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0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388620" y="365125"/>
            <a:ext cx="11407140" cy="892175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 Light" panose="020B0406020204020204" pitchFamily="34" charset="0"/>
              </a:rPr>
              <a:t>OBJETO DE EVENTOS</a:t>
            </a:r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 Light" panose="020B0406020204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88620" y="1465418"/>
            <a:ext cx="114071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smtClean="0">
                <a:latin typeface="HP Simplified Light" panose="020B0406020204020204" pitchFamily="34" charset="0"/>
              </a:rPr>
              <a:t>Son los párametos que recibe el controlador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smtClean="0">
                <a:latin typeface="HP Simplified Light" panose="020B0406020204020204" pitchFamily="34" charset="0"/>
              </a:rPr>
              <a:t>Suelen tener el nombre de </a:t>
            </a:r>
            <a:r>
              <a:rPr lang="es-MX" sz="2800" dirty="0" err="1" smtClean="0">
                <a:latin typeface="HP Simplified Light" panose="020B0406020204020204" pitchFamily="34" charset="0"/>
              </a:rPr>
              <a:t>event</a:t>
            </a:r>
            <a:r>
              <a:rPr lang="es-MX" sz="2800" dirty="0" smtClean="0">
                <a:latin typeface="HP Simplified Light" panose="020B0406020204020204" pitchFamily="34" charset="0"/>
              </a:rPr>
              <a:t>, e, </a:t>
            </a:r>
            <a:r>
              <a:rPr lang="es-MX" sz="2800" dirty="0" err="1" smtClean="0">
                <a:latin typeface="HP Simplified Light" panose="020B0406020204020204" pitchFamily="34" charset="0"/>
              </a:rPr>
              <a:t>evt</a:t>
            </a:r>
            <a:r>
              <a:rPr lang="es-MX" sz="2800" dirty="0" smtClean="0">
                <a:latin typeface="HP Simplified Light" panose="020B0406020204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smtClean="0">
                <a:latin typeface="HP Simplified Light" panose="020B0406020204020204" pitchFamily="34" charset="0"/>
              </a:rPr>
              <a:t>En ellos encontramos propiedades como target (hace referencia al elemento sobre el que actúa el elemento)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982" y="3790950"/>
            <a:ext cx="7757620" cy="1666927"/>
          </a:xfrm>
          <a:prstGeom prst="rect">
            <a:avLst/>
          </a:prstGeom>
        </p:spPr>
      </p:pic>
      <p:cxnSp>
        <p:nvCxnSpPr>
          <p:cNvPr id="4" name="Conector recto de flecha 3"/>
          <p:cNvCxnSpPr/>
          <p:nvPr/>
        </p:nvCxnSpPr>
        <p:spPr>
          <a:xfrm flipH="1" flipV="1">
            <a:off x="8229600" y="4381640"/>
            <a:ext cx="1581150" cy="158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664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/>
          </p:nvPr>
        </p:nvGraphicFramePr>
        <p:xfrm>
          <a:off x="742950" y="1933980"/>
          <a:ext cx="10515600" cy="4510553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2729248"/>
                <a:gridCol w="3799267"/>
                <a:gridCol w="3987085"/>
              </a:tblGrid>
              <a:tr h="61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effectLst/>
                          <a:latin typeface="HP Simplified Light" panose="020B0406020204020204" pitchFamily="34" charset="0"/>
                        </a:rPr>
                        <a:t>Descripción</a:t>
                      </a:r>
                      <a:endParaRPr lang="es-MX" sz="1800" b="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effectLst/>
                          <a:latin typeface="HP Simplified Light" panose="020B0406020204020204" pitchFamily="34" charset="0"/>
                        </a:rPr>
                        <a:t>Método</a:t>
                      </a:r>
                      <a:endParaRPr lang="es-MX" sz="1800" b="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effectLst/>
                          <a:latin typeface="HP Simplified Light" panose="020B0406020204020204" pitchFamily="34" charset="0"/>
                        </a:rPr>
                        <a:t>Ejemplo</a:t>
                      </a:r>
                      <a:endParaRPr lang="es-MX" sz="1800" b="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04040"/>
                    </a:solidFill>
                  </a:tcPr>
                </a:tc>
              </a:tr>
              <a:tr h="3142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HP Simplified Light" panose="020B0406020204020204" pitchFamily="34" charset="0"/>
                        </a:rPr>
                        <a:t>Cambiar/Agregar Texto</a:t>
                      </a:r>
                      <a:endParaRPr lang="es-MX" sz="18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err="1">
                          <a:effectLst/>
                          <a:latin typeface="HP Simplified Light" panose="020B0406020204020204" pitchFamily="34" charset="0"/>
                        </a:rPr>
                        <a:t>elemento.textContent</a:t>
                      </a:r>
                      <a:r>
                        <a:rPr lang="es-MX" sz="1800" dirty="0">
                          <a:effectLst/>
                          <a:latin typeface="HP Simplified Light" panose="020B0406020204020204" pitchFamily="34" charset="0"/>
                        </a:rPr>
                        <a:t> = ‘texto’</a:t>
                      </a:r>
                      <a:endParaRPr lang="es-MX" sz="18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 err="1">
                          <a:effectLst/>
                          <a:latin typeface="HP Simplified Light" panose="020B0406020204020204" pitchFamily="34" charset="0"/>
                        </a:rPr>
                        <a:t>link.textContent</a:t>
                      </a:r>
                      <a:r>
                        <a:rPr lang="en-AU" sz="1800" dirty="0">
                          <a:effectLst/>
                          <a:latin typeface="HP Simplified Light" panose="020B0406020204020204" pitchFamily="34" charset="0"/>
                        </a:rPr>
                        <a:t> = 'Mozilla Developer Network'</a:t>
                      </a:r>
                      <a:endParaRPr lang="es-MX" sz="18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42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HP Simplified Light" panose="020B0406020204020204" pitchFamily="34" charset="0"/>
                        </a:rPr>
                        <a:t>Crear elemento</a:t>
                      </a:r>
                      <a:endParaRPr lang="es-MX" sz="18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err="1">
                          <a:effectLst/>
                          <a:latin typeface="HP Simplified Light" panose="020B0406020204020204" pitchFamily="34" charset="0"/>
                        </a:rPr>
                        <a:t>document.createElement</a:t>
                      </a:r>
                      <a:r>
                        <a:rPr lang="es-MX" sz="1800" dirty="0">
                          <a:effectLst/>
                          <a:latin typeface="HP Simplified Light" panose="020B0406020204020204" pitchFamily="34" charset="0"/>
                        </a:rPr>
                        <a:t>(elemento)</a:t>
                      </a:r>
                      <a:endParaRPr lang="es-MX" sz="18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err="1">
                          <a:effectLst/>
                          <a:latin typeface="HP Simplified Light" panose="020B0406020204020204" pitchFamily="34" charset="0"/>
                        </a:rPr>
                        <a:t>const</a:t>
                      </a:r>
                      <a:r>
                        <a:rPr lang="es-MX" sz="1800" dirty="0">
                          <a:effectLst/>
                          <a:latin typeface="HP Simplified Light" panose="020B0406020204020204" pitchFamily="34" charset="0"/>
                        </a:rPr>
                        <a:t> para = </a:t>
                      </a:r>
                      <a:r>
                        <a:rPr lang="es-MX" sz="1800" dirty="0" err="1">
                          <a:effectLst/>
                          <a:latin typeface="HP Simplified Light" panose="020B0406020204020204" pitchFamily="34" charset="0"/>
                        </a:rPr>
                        <a:t>document.createElement</a:t>
                      </a:r>
                      <a:r>
                        <a:rPr lang="es-MX" sz="1800" dirty="0">
                          <a:effectLst/>
                          <a:latin typeface="HP Simplified Light" panose="020B0406020204020204" pitchFamily="34" charset="0"/>
                        </a:rPr>
                        <a:t>('p')</a:t>
                      </a:r>
                      <a:endParaRPr lang="es-MX" sz="18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42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HP Simplified Light" panose="020B0406020204020204" pitchFamily="34" charset="0"/>
                        </a:rPr>
                        <a:t>Agregar elemento</a:t>
                      </a:r>
                      <a:endParaRPr lang="es-MX" sz="18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err="1">
                          <a:effectLst/>
                          <a:latin typeface="HP Simplified Light" panose="020B0406020204020204" pitchFamily="34" charset="0"/>
                        </a:rPr>
                        <a:t>elementoPadre.appendChild</a:t>
                      </a:r>
                      <a:r>
                        <a:rPr lang="es-MX" sz="1800" dirty="0">
                          <a:effectLst/>
                          <a:latin typeface="HP Simplified Light" panose="020B0406020204020204" pitchFamily="34" charset="0"/>
                        </a:rPr>
                        <a:t>(elemento)</a:t>
                      </a:r>
                      <a:endParaRPr lang="es-MX" sz="18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err="1">
                          <a:effectLst/>
                          <a:latin typeface="HP Simplified Light" panose="020B0406020204020204" pitchFamily="34" charset="0"/>
                        </a:rPr>
                        <a:t>sect.appendChild</a:t>
                      </a:r>
                      <a:r>
                        <a:rPr lang="es-MX" sz="1800" dirty="0">
                          <a:effectLst/>
                          <a:latin typeface="HP Simplified Light" panose="020B0406020204020204" pitchFamily="34" charset="0"/>
                        </a:rPr>
                        <a:t>(para)</a:t>
                      </a:r>
                      <a:endParaRPr lang="es-MX" sz="18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42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HP Simplified Light" panose="020B0406020204020204" pitchFamily="34" charset="0"/>
                        </a:rPr>
                        <a:t>Eliminar elemento</a:t>
                      </a:r>
                      <a:endParaRPr lang="es-MX" sz="18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err="1">
                          <a:effectLst/>
                          <a:latin typeface="HP Simplified Light" panose="020B0406020204020204" pitchFamily="34" charset="0"/>
                        </a:rPr>
                        <a:t>elementoPadre.removeChild</a:t>
                      </a:r>
                      <a:r>
                        <a:rPr lang="es-MX" sz="1800" dirty="0">
                          <a:effectLst/>
                          <a:latin typeface="HP Simplified Light" panose="020B0406020204020204" pitchFamily="34" charset="0"/>
                        </a:rPr>
                        <a:t>(elemento)</a:t>
                      </a:r>
                      <a:endParaRPr lang="es-MX" sz="18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HP Simplified Light" panose="020B0406020204020204" pitchFamily="34" charset="0"/>
                        </a:rPr>
                        <a:t>sect.removeChild(linkPara)</a:t>
                      </a:r>
                      <a:endParaRPr lang="es-MX" sz="18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42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HP Simplified Light" panose="020B0406020204020204" pitchFamily="34" charset="0"/>
                        </a:rPr>
                        <a:t>Obtener elemento padre</a:t>
                      </a:r>
                      <a:endParaRPr lang="es-MX" sz="18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err="1">
                          <a:effectLst/>
                          <a:latin typeface="HP Simplified Light" panose="020B0406020204020204" pitchFamily="34" charset="0"/>
                        </a:rPr>
                        <a:t>elementoHijo.parentNode</a:t>
                      </a:r>
                      <a:endParaRPr lang="es-MX" sz="18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HP Simplified Light" panose="020B0406020204020204" pitchFamily="34" charset="0"/>
                        </a:rPr>
                        <a:t>linkPara.parentNode</a:t>
                      </a:r>
                      <a:endParaRPr lang="es-MX" sz="18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553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HP Simplified Light" panose="020B0406020204020204" pitchFamily="34" charset="0"/>
                        </a:rPr>
                        <a:t>Editar estilos uno a uno</a:t>
                      </a:r>
                      <a:endParaRPr lang="es-MX" sz="18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err="1">
                          <a:effectLst/>
                          <a:latin typeface="HP Simplified Light" panose="020B0406020204020204" pitchFamily="34" charset="0"/>
                        </a:rPr>
                        <a:t>elemento.style.atributo</a:t>
                      </a:r>
                      <a:r>
                        <a:rPr lang="es-MX" sz="1800" dirty="0">
                          <a:effectLst/>
                          <a:latin typeface="HP Simplified Light" panose="020B0406020204020204" pitchFamily="34" charset="0"/>
                        </a:rPr>
                        <a:t> = </a:t>
                      </a:r>
                      <a:r>
                        <a:rPr lang="es-MX" sz="1800" dirty="0" err="1">
                          <a:effectLst/>
                          <a:latin typeface="HP Simplified Light" panose="020B0406020204020204" pitchFamily="34" charset="0"/>
                        </a:rPr>
                        <a:t>nuevoValor</a:t>
                      </a:r>
                      <a:endParaRPr lang="es-MX" sz="18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HP Simplified Light" panose="020B0406020204020204" pitchFamily="34" charset="0"/>
                        </a:rPr>
                        <a:t>para.style.color = 'white';</a:t>
                      </a:r>
                      <a:endParaRPr lang="es-MX" sz="1800">
                        <a:effectLst/>
                        <a:latin typeface="HP Simplified Light" panose="020B0406020204020204" pitchFamily="34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HP Simplified Light" panose="020B0406020204020204" pitchFamily="34" charset="0"/>
                        </a:rPr>
                        <a:t>para.style.padding = '10px'</a:t>
                      </a:r>
                      <a:endParaRPr lang="es-MX" sz="18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4073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HP Simplified Light" panose="020B0406020204020204" pitchFamily="34" charset="0"/>
                        </a:rPr>
                        <a:t>Editar estilos todos s la vez</a:t>
                      </a:r>
                      <a:endParaRPr lang="es-MX" sz="18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800" dirty="0">
                          <a:effectLst/>
                          <a:latin typeface="HP Simplified Light" panose="020B0406020204020204" pitchFamily="34" charset="0"/>
                        </a:rPr>
                        <a:t>Definimos los estilos en el </a:t>
                      </a:r>
                      <a:r>
                        <a:rPr lang="es-ES" sz="1800" dirty="0" err="1">
                          <a:effectLst/>
                          <a:latin typeface="HP Simplified Light" panose="020B0406020204020204" pitchFamily="34" charset="0"/>
                        </a:rPr>
                        <a:t>css</a:t>
                      </a:r>
                      <a:endParaRPr lang="es-MX" sz="1800" dirty="0">
                        <a:effectLst/>
                        <a:latin typeface="HP Simplified Light" panose="020B0406020204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800" dirty="0">
                          <a:effectLst/>
                          <a:latin typeface="HP Simplified Light" panose="020B0406020204020204" pitchFamily="34" charset="0"/>
                        </a:rPr>
                        <a:t>Añadimos la clase al elemento</a:t>
                      </a:r>
                      <a:endParaRPr lang="es-MX" sz="18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HP Simplified Light" panose="020B0406020204020204" pitchFamily="34" charset="0"/>
                        </a:rPr>
                        <a:t>.highlight {</a:t>
                      </a:r>
                      <a:endParaRPr lang="es-MX" sz="1800" dirty="0">
                        <a:effectLst/>
                        <a:latin typeface="HP Simplified Light" panose="020B0406020204020204" pitchFamily="34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HP Simplified Light" panose="020B0406020204020204" pitchFamily="34" charset="0"/>
                        </a:rPr>
                        <a:t>   </a:t>
                      </a:r>
                      <a:r>
                        <a:rPr lang="en-AU" sz="1800" dirty="0" err="1">
                          <a:effectLst/>
                          <a:latin typeface="HP Simplified Light" panose="020B0406020204020204" pitchFamily="34" charset="0"/>
                        </a:rPr>
                        <a:t>color</a:t>
                      </a:r>
                      <a:r>
                        <a:rPr lang="en-AU" sz="1800" dirty="0">
                          <a:effectLst/>
                          <a:latin typeface="HP Simplified Light" panose="020B0406020204020204" pitchFamily="34" charset="0"/>
                        </a:rPr>
                        <a:t>: black;</a:t>
                      </a:r>
                      <a:endParaRPr lang="es-MX" sz="1800" dirty="0">
                        <a:effectLst/>
                        <a:latin typeface="HP Simplified Light" panose="020B0406020204020204" pitchFamily="34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HP Simplified Light" panose="020B0406020204020204" pitchFamily="34" charset="0"/>
                        </a:rPr>
                        <a:t>   padding: 10px;</a:t>
                      </a:r>
                      <a:endParaRPr lang="es-MX" sz="1800" dirty="0">
                        <a:effectLst/>
                        <a:latin typeface="HP Simplified Light" panose="020B0406020204020204" pitchFamily="34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HP Simplified Light" panose="020B0406020204020204" pitchFamily="34" charset="0"/>
                        </a:rPr>
                        <a:t>}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err="1">
                          <a:effectLst/>
                          <a:latin typeface="HP Simplified Light" panose="020B0406020204020204" pitchFamily="34" charset="0"/>
                        </a:rPr>
                        <a:t>para.setAttribute</a:t>
                      </a:r>
                      <a:r>
                        <a:rPr lang="es-MX" sz="1800" dirty="0">
                          <a:effectLst/>
                          <a:latin typeface="HP Simplified Light" panose="020B0406020204020204" pitchFamily="34" charset="0"/>
                        </a:rPr>
                        <a:t>('</a:t>
                      </a:r>
                      <a:r>
                        <a:rPr lang="es-MX" sz="1800" dirty="0" err="1">
                          <a:effectLst/>
                          <a:latin typeface="HP Simplified Light" panose="020B0406020204020204" pitchFamily="34" charset="0"/>
                        </a:rPr>
                        <a:t>class</a:t>
                      </a:r>
                      <a:r>
                        <a:rPr lang="es-MX" sz="1800" dirty="0">
                          <a:effectLst/>
                          <a:latin typeface="HP Simplified Light" panose="020B0406020204020204" pitchFamily="34" charset="0"/>
                        </a:rPr>
                        <a:t>', '</a:t>
                      </a:r>
                      <a:r>
                        <a:rPr lang="es-MX" sz="1800" dirty="0" err="1">
                          <a:effectLst/>
                          <a:latin typeface="HP Simplified Light" panose="020B0406020204020204" pitchFamily="34" charset="0"/>
                        </a:rPr>
                        <a:t>highlight</a:t>
                      </a:r>
                      <a:r>
                        <a:rPr lang="es-MX" sz="1800" dirty="0">
                          <a:effectLst/>
                          <a:latin typeface="HP Simplified Light" panose="020B0406020204020204" pitchFamily="34" charset="0"/>
                        </a:rPr>
                        <a:t>');</a:t>
                      </a:r>
                      <a:endParaRPr lang="es-MX" sz="18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Título 1"/>
          <p:cNvSpPr txBox="1">
            <a:spLocks/>
          </p:cNvSpPr>
          <p:nvPr/>
        </p:nvSpPr>
        <p:spPr>
          <a:xfrm>
            <a:off x="388620" y="365125"/>
            <a:ext cx="11407140" cy="892175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CRUD</a:t>
            </a:r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5531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358</Words>
  <Application>Microsoft Office PowerPoint</Application>
  <PresentationFormat>Panorámica</PresentationFormat>
  <Paragraphs>109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Bahnschrift SemiBold Condensed</vt:lpstr>
      <vt:lpstr>Calibri</vt:lpstr>
      <vt:lpstr>Calibri Light</vt:lpstr>
      <vt:lpstr>HP Simplified Light</vt:lpstr>
      <vt:lpstr>Microsoft Sans Serif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DELL</cp:lastModifiedBy>
  <cp:revision>9</cp:revision>
  <dcterms:created xsi:type="dcterms:W3CDTF">2020-10-19T13:47:32Z</dcterms:created>
  <dcterms:modified xsi:type="dcterms:W3CDTF">2020-11-04T22:54:02Z</dcterms:modified>
</cp:coreProperties>
</file>