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55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258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969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780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779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480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1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842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643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842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2932-2D0D-4A88-8A26-2C76D0957E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59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A2932-2D0D-4A88-8A26-2C76D0957E75}" type="datetimeFigureOut">
              <a:rPr lang="es-MX" smtClean="0"/>
              <a:t>29/10/2020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C2C3E-184E-4FA5-9D70-B1169F1367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039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4" b="28322"/>
          <a:stretch/>
        </p:blipFill>
        <p:spPr>
          <a:xfrm flipH="1">
            <a:off x="1103087" y="537028"/>
            <a:ext cx="9621156" cy="204651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392465" y="609599"/>
            <a:ext cx="9042400" cy="1901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Fundamentos de </a:t>
            </a:r>
          </a:p>
          <a:p>
            <a:pPr algn="ctr"/>
            <a:r>
              <a:rPr lang="es-MX" sz="5400" b="1" spc="50" dirty="0" smtClean="0">
                <a:ln w="22225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noFill/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JavaScript</a:t>
            </a:r>
            <a:endParaRPr lang="es-MX" sz="5400" b="1" spc="50" dirty="0">
              <a:ln w="2222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noFill/>
              <a:effectLst/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570843" y="42493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Taller</a:t>
            </a:r>
            <a:endParaRPr lang="es-MX" i="1" dirty="0">
              <a:solidFill>
                <a:schemeClr val="tx1">
                  <a:lumMod val="65000"/>
                  <a:lumOff val="3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7" t="28148" r="29683" b="37355"/>
          <a:stretch/>
        </p:blipFill>
        <p:spPr>
          <a:xfrm>
            <a:off x="1237752" y="2695638"/>
            <a:ext cx="3570821" cy="366065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272011" y="3472962"/>
            <a:ext cx="5919989" cy="1053001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Brigada Paraíso</a:t>
            </a:r>
          </a:p>
          <a:p>
            <a:pPr algn="ctr"/>
            <a:r>
              <a:rPr lang="es-MX" sz="2800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Aylin Yepez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915955" y="4436589"/>
            <a:ext cx="5286776" cy="690347"/>
          </a:xfrm>
          <a:prstGeom prst="rect">
            <a:avLst/>
          </a:prstGeom>
          <a:solidFill>
            <a:srgbClr val="080808">
              <a:alpha val="45098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i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Sesión </a:t>
            </a:r>
            <a:r>
              <a:rPr lang="es-MX" sz="4000" i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8</a:t>
            </a:r>
            <a:endParaRPr lang="es-MX" sz="4000" i="1" dirty="0" smtClean="0">
              <a:solidFill>
                <a:schemeClr val="bg1"/>
              </a:solidFill>
              <a:latin typeface="HP Simplified Light" panose="020B0406020204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7" t="6760" r="34977" b="84789"/>
          <a:stretch/>
        </p:blipFill>
        <p:spPr>
          <a:xfrm>
            <a:off x="10502719" y="5125607"/>
            <a:ext cx="1700012" cy="5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9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2397628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800" dirty="0" smtClean="0">
                <a:latin typeface="Bahnschrift SemiBold Condensed" panose="020B0502040204020203" pitchFamily="34" charset="0"/>
              </a:rPr>
              <a:t>TEMPORIZADORES</a:t>
            </a:r>
          </a:p>
        </p:txBody>
      </p:sp>
    </p:spTree>
    <p:extLst>
      <p:ext uri="{BB962C8B-B14F-4D97-AF65-F5344CB8AC3E}">
        <p14:creationId xmlns:p14="http://schemas.microsoft.com/office/powerpoint/2010/main" val="97333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  <a:solidFill>
            <a:srgbClr val="000000">
              <a:alpha val="40000"/>
            </a:srgbClr>
          </a:solidFill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setTimeout( función, milisegundos )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8620" y="1257300"/>
            <a:ext cx="11407140" cy="10410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MX" sz="3200" dirty="0" smtClean="0"/>
              <a:t>La función se ejecuta SOLO UNA VEZ después de que pasan los milisegundos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88620" y="2462251"/>
            <a:ext cx="8031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>
                <a:latin typeface="HP Simplified Light" panose="020B0406020204020204" pitchFamily="34" charset="0"/>
              </a:rPr>
              <a:t>setTimeout( ( ) </a:t>
            </a:r>
            <a:r>
              <a:rPr lang="es-MX" sz="3600" b="1" dirty="0" smtClean="0">
                <a:latin typeface="HP Simplified Light" panose="020B0406020204020204" pitchFamily="34" charset="0"/>
                <a:sym typeface="Wingdings" panose="05000000000000000000" pitchFamily="2" charset="2"/>
              </a:rPr>
              <a:t> {</a:t>
            </a:r>
          </a:p>
          <a:p>
            <a:r>
              <a:rPr lang="es-MX" sz="3600" b="1" dirty="0" smtClean="0">
                <a:solidFill>
                  <a:srgbClr val="00B0F0"/>
                </a:solidFill>
                <a:latin typeface="HP Simplified Light" panose="020B0406020204020204" pitchFamily="34" charset="0"/>
                <a:sym typeface="Wingdings" panose="05000000000000000000" pitchFamily="2" charset="2"/>
              </a:rPr>
              <a:t>	</a:t>
            </a:r>
            <a:r>
              <a:rPr lang="es-MX" sz="3600" dirty="0">
                <a:solidFill>
                  <a:srgbClr val="00B0F0"/>
                </a:solidFill>
                <a:latin typeface="HP Simplified Light" panose="020B0406020204020204" pitchFamily="34" charset="0"/>
              </a:rPr>
              <a:t> </a:t>
            </a:r>
            <a:r>
              <a:rPr lang="es-MX" sz="36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//</a:t>
            </a:r>
            <a:r>
              <a:rPr lang="es-MX" sz="3600" dirty="0" err="1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Codigo</a:t>
            </a:r>
            <a:r>
              <a:rPr lang="es-MX" sz="36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 a ejecutar</a:t>
            </a:r>
            <a:endParaRPr lang="es-MX" sz="3600" b="1" dirty="0">
              <a:solidFill>
                <a:srgbClr val="00B0F0"/>
              </a:solidFill>
              <a:latin typeface="HP Simplified Light" panose="020B0406020204020204" pitchFamily="34" charset="0"/>
              <a:sym typeface="Wingdings" panose="05000000000000000000" pitchFamily="2" charset="2"/>
            </a:endParaRPr>
          </a:p>
          <a:p>
            <a:r>
              <a:rPr lang="es-MX" sz="3600" b="1" dirty="0" smtClean="0">
                <a:latin typeface="HP Simplified Light" panose="020B0406020204020204" pitchFamily="34" charset="0"/>
                <a:sym typeface="Wingdings" panose="05000000000000000000" pitchFamily="2" charset="2"/>
              </a:rPr>
              <a:t>}</a:t>
            </a:r>
            <a:r>
              <a:rPr lang="es-MX" sz="3600" b="1" dirty="0" smtClean="0">
                <a:latin typeface="HP Simplified Light" panose="020B0406020204020204" pitchFamily="34" charset="0"/>
              </a:rPr>
              <a:t> , </a:t>
            </a:r>
            <a:r>
              <a:rPr lang="es-MX" sz="36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milisegundos</a:t>
            </a:r>
            <a:r>
              <a:rPr lang="es-MX" sz="3600" b="1" dirty="0" smtClean="0">
                <a:latin typeface="HP Simplified Light" panose="020B0406020204020204" pitchFamily="34" charset="0"/>
              </a:rPr>
              <a:t>)</a:t>
            </a:r>
            <a:endParaRPr lang="es-MX" sz="3600" b="1" dirty="0">
              <a:latin typeface="HP Simplified Light" panose="020B0406020204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944011" y="2462251"/>
            <a:ext cx="585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err="1" smtClean="0">
                <a:latin typeface="HP Simplified Light" panose="020B0406020204020204" pitchFamily="34" charset="0"/>
              </a:rPr>
              <a:t>clearTimeOut</a:t>
            </a:r>
            <a:r>
              <a:rPr lang="es-MX" sz="3600" b="1" dirty="0" smtClean="0">
                <a:latin typeface="HP Simplified Light" panose="020B0406020204020204" pitchFamily="34" charset="0"/>
              </a:rPr>
              <a:t>( </a:t>
            </a:r>
            <a:r>
              <a:rPr lang="es-MX" sz="36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temporizador</a:t>
            </a:r>
            <a:r>
              <a:rPr lang="es-MX" sz="3600" b="1" dirty="0" smtClean="0">
                <a:latin typeface="HP Simplified Light" panose="020B0406020204020204" pitchFamily="34" charset="0"/>
              </a:rPr>
              <a:t> )</a:t>
            </a:r>
            <a:endParaRPr lang="es-MX" sz="3600" b="1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24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365125"/>
            <a:ext cx="11407140" cy="892175"/>
          </a:xfrm>
          <a:solidFill>
            <a:srgbClr val="000000">
              <a:alpha val="40000"/>
            </a:srgbClr>
          </a:solidFill>
        </p:spPr>
        <p:txBody>
          <a:bodyPr>
            <a:normAutofit/>
          </a:bodyPr>
          <a:lstStyle/>
          <a:p>
            <a:r>
              <a:rPr lang="es-MX" b="1" dirty="0" err="1" smtClean="0">
                <a:solidFill>
                  <a:schemeClr val="bg1"/>
                </a:solidFill>
                <a:latin typeface="HP Simplified Light" panose="020B0406020204020204" pitchFamily="34" charset="0"/>
              </a:rPr>
              <a:t>setInterval</a:t>
            </a:r>
            <a:r>
              <a:rPr lang="es-MX" b="1" dirty="0" smtClean="0">
                <a:solidFill>
                  <a:schemeClr val="bg1"/>
                </a:solidFill>
                <a:latin typeface="HP Simplified Light" panose="020B0406020204020204" pitchFamily="34" charset="0"/>
              </a:rPr>
              <a:t>( función, milisegundos )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8620" y="1257300"/>
            <a:ext cx="11407140" cy="6456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MX" sz="3200" dirty="0" smtClean="0"/>
              <a:t>Se ejecuta una función cada cierto intervalo de segundos.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88620" y="2149475"/>
            <a:ext cx="8802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err="1" smtClean="0">
                <a:latin typeface="HP Simplified Light" panose="020B0406020204020204" pitchFamily="34" charset="0"/>
              </a:rPr>
              <a:t>setInternal</a:t>
            </a:r>
            <a:r>
              <a:rPr lang="es-MX" sz="3600" b="1" dirty="0" smtClean="0">
                <a:latin typeface="HP Simplified Light" panose="020B0406020204020204" pitchFamily="34" charset="0"/>
              </a:rPr>
              <a:t>( ( ) </a:t>
            </a:r>
            <a:r>
              <a:rPr lang="es-MX" sz="3600" b="1" dirty="0" smtClean="0">
                <a:latin typeface="HP Simplified Light" panose="020B0406020204020204" pitchFamily="34" charset="0"/>
                <a:sym typeface="Wingdings" panose="05000000000000000000" pitchFamily="2" charset="2"/>
              </a:rPr>
              <a:t> {</a:t>
            </a:r>
          </a:p>
          <a:p>
            <a:r>
              <a:rPr lang="es-MX" sz="3600" b="1" dirty="0" smtClean="0">
                <a:solidFill>
                  <a:srgbClr val="00B0F0"/>
                </a:solidFill>
                <a:latin typeface="HP Simplified Light" panose="020B0406020204020204" pitchFamily="34" charset="0"/>
                <a:sym typeface="Wingdings" panose="05000000000000000000" pitchFamily="2" charset="2"/>
              </a:rPr>
              <a:t>	</a:t>
            </a:r>
            <a:r>
              <a:rPr lang="es-MX" sz="3600" dirty="0">
                <a:solidFill>
                  <a:srgbClr val="00B0F0"/>
                </a:solidFill>
                <a:latin typeface="HP Simplified Light" panose="020B0406020204020204" pitchFamily="34" charset="0"/>
              </a:rPr>
              <a:t> </a:t>
            </a:r>
            <a:r>
              <a:rPr lang="es-MX" sz="36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//</a:t>
            </a:r>
            <a:r>
              <a:rPr lang="es-MX" sz="3600" dirty="0" err="1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Codigo</a:t>
            </a:r>
            <a:r>
              <a:rPr lang="es-MX" sz="36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 a ejecutar</a:t>
            </a:r>
            <a:endParaRPr lang="es-MX" sz="3600" b="1" dirty="0">
              <a:solidFill>
                <a:srgbClr val="00B0F0"/>
              </a:solidFill>
              <a:latin typeface="HP Simplified Light" panose="020B0406020204020204" pitchFamily="34" charset="0"/>
              <a:sym typeface="Wingdings" panose="05000000000000000000" pitchFamily="2" charset="2"/>
            </a:endParaRPr>
          </a:p>
          <a:p>
            <a:r>
              <a:rPr lang="es-MX" sz="3600" b="1" dirty="0" smtClean="0">
                <a:latin typeface="HP Simplified Light" panose="020B0406020204020204" pitchFamily="34" charset="0"/>
                <a:sym typeface="Wingdings" panose="05000000000000000000" pitchFamily="2" charset="2"/>
              </a:rPr>
              <a:t>}</a:t>
            </a:r>
            <a:r>
              <a:rPr lang="es-MX" sz="3600" b="1" dirty="0" smtClean="0">
                <a:latin typeface="HP Simplified Light" panose="020B0406020204020204" pitchFamily="34" charset="0"/>
              </a:rPr>
              <a:t> , </a:t>
            </a:r>
            <a:r>
              <a:rPr lang="es-MX" sz="36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milisegundos</a:t>
            </a:r>
            <a:r>
              <a:rPr lang="es-MX" sz="3600" b="1" dirty="0" smtClean="0">
                <a:latin typeface="HP Simplified Light" panose="020B0406020204020204" pitchFamily="34" charset="0"/>
              </a:rPr>
              <a:t>)</a:t>
            </a:r>
            <a:endParaRPr lang="es-MX" sz="3600" b="1" dirty="0">
              <a:latin typeface="HP Simplified Light" panose="020B0406020204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944011" y="2471950"/>
            <a:ext cx="585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err="1" smtClean="0">
                <a:latin typeface="HP Simplified Light" panose="020B0406020204020204" pitchFamily="34" charset="0"/>
              </a:rPr>
              <a:t>clearInterval</a:t>
            </a:r>
            <a:r>
              <a:rPr lang="es-MX" sz="3600" b="1" dirty="0" smtClean="0">
                <a:latin typeface="HP Simplified Light" panose="020B0406020204020204" pitchFamily="34" charset="0"/>
              </a:rPr>
              <a:t> ( </a:t>
            </a:r>
            <a:r>
              <a:rPr lang="es-MX" sz="36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temporizador</a:t>
            </a:r>
            <a:r>
              <a:rPr lang="es-MX" sz="3600" b="1" dirty="0" smtClean="0">
                <a:latin typeface="HP Simplified Light" panose="020B0406020204020204" pitchFamily="34" charset="0"/>
              </a:rPr>
              <a:t> )</a:t>
            </a:r>
            <a:endParaRPr lang="es-MX" sz="3600" b="1" dirty="0">
              <a:latin typeface="HP Simplified Light" panose="020B0406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8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1285520"/>
            <a:ext cx="1219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800" dirty="0" smtClean="0">
                <a:latin typeface="Bahnschrift SemiBold Condensed" panose="020B0502040204020203" pitchFamily="34" charset="0"/>
              </a:rPr>
              <a:t>ASINCRONIA</a:t>
            </a:r>
          </a:p>
          <a:p>
            <a:pPr algn="ctr"/>
            <a:r>
              <a:rPr lang="es-MX" sz="13800" dirty="0" smtClean="0">
                <a:latin typeface="Bahnschrift SemiBold Condensed" panose="020B0502040204020203" pitchFamily="34" charset="0"/>
              </a:rPr>
              <a:t>SINCRONIA</a:t>
            </a:r>
          </a:p>
        </p:txBody>
      </p:sp>
    </p:spTree>
    <p:extLst>
      <p:ext uri="{BB962C8B-B14F-4D97-AF65-F5344CB8AC3E}">
        <p14:creationId xmlns:p14="http://schemas.microsoft.com/office/powerpoint/2010/main" val="199441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570851" y="453515"/>
            <a:ext cx="5385105" cy="553578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ASINCRONO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450227" y="427337"/>
            <a:ext cx="5149318" cy="57975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0DA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 smtClean="0">
                <a:solidFill>
                  <a:schemeClr val="tx1"/>
                </a:solidFill>
                <a:latin typeface="HP Simplified Light" panose="020B0406020204020204" pitchFamily="34" charset="0"/>
              </a:rPr>
              <a:t>SINCRONO</a:t>
            </a:r>
            <a:endParaRPr lang="es-MX" sz="3600" dirty="0">
              <a:solidFill>
                <a:schemeClr val="tx1"/>
              </a:solidFill>
              <a:latin typeface="HP Simplified Light" panose="020B0406020204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06774" y="1007092"/>
            <a:ext cx="51132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HP Simplified Light" panose="020B0406020204020204" pitchFamily="34" charset="0"/>
              </a:rPr>
              <a:t>Tareas no secuenciales que requieren cierto tiempo de espera; </a:t>
            </a:r>
            <a:r>
              <a:rPr lang="es-MX" sz="2800" i="1" dirty="0">
                <a:latin typeface="HP Simplified Light" panose="020B0406020204020204" pitchFamily="34" charset="0"/>
              </a:rPr>
              <a:t>Por ejemplo</a:t>
            </a:r>
            <a:r>
              <a:rPr lang="es-MX" sz="2800" dirty="0">
                <a:latin typeface="HP Simplified Light" panose="020B0406020204020204" pitchFamily="34" charset="0"/>
              </a:rPr>
              <a:t>: fetch, setTimeout( ), etc.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586151" y="1007092"/>
            <a:ext cx="48774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latin typeface="HP Simplified Light" panose="020B0406020204020204" pitchFamily="34" charset="0"/>
              </a:rPr>
              <a:t>Tareas </a:t>
            </a:r>
            <a:r>
              <a:rPr lang="es-MX" sz="2800" dirty="0">
                <a:latin typeface="HP Simplified Light" panose="020B0406020204020204" pitchFamily="34" charset="0"/>
              </a:rPr>
              <a:t>secuenciales que van una tras otra y por lo tanto se ejecutan en </a:t>
            </a:r>
            <a:r>
              <a:rPr lang="es-MX" sz="2800" dirty="0" smtClean="0">
                <a:latin typeface="HP Simplified Light" panose="020B0406020204020204" pitchFamily="34" charset="0"/>
              </a:rPr>
              <a:t>orden </a:t>
            </a:r>
            <a:endParaRPr lang="es-MX" sz="2800" dirty="0">
              <a:latin typeface="HP Simplified Light" panose="020B0406020204020204" pitchFamily="34" charset="0"/>
            </a:endParaRPr>
          </a:p>
        </p:txBody>
      </p:sp>
      <p:pic>
        <p:nvPicPr>
          <p:cNvPr id="1026" name="Picture 2" descr="Asincronía en Javascrip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31" y="2583156"/>
            <a:ext cx="97536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46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1285520"/>
            <a:ext cx="1219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800" dirty="0" smtClean="0">
                <a:latin typeface="Bahnschrift SemiBold Condensed" panose="020B0502040204020203" pitchFamily="34" charset="0"/>
              </a:rPr>
              <a:t>OBTENER</a:t>
            </a:r>
          </a:p>
          <a:p>
            <a:pPr algn="ctr"/>
            <a:r>
              <a:rPr lang="es-MX" sz="13800" dirty="0" smtClean="0">
                <a:latin typeface="Bahnschrift SemiBold Condensed" panose="020B0502040204020203" pitchFamily="34" charset="0"/>
              </a:rPr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352967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 txBox="1">
            <a:spLocks/>
          </p:cNvSpPr>
          <p:nvPr/>
        </p:nvSpPr>
        <p:spPr>
          <a:xfrm>
            <a:off x="388620" y="365125"/>
            <a:ext cx="11407140" cy="892175"/>
          </a:xfrm>
          <a:prstGeom prst="rect">
            <a:avLst/>
          </a:prstGeom>
          <a:solidFill>
            <a:srgbClr val="000000">
              <a:alpha val="40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 Light" panose="020B0406020204020204" pitchFamily="34" charset="0"/>
              </a:rPr>
              <a:t>FETCH</a:t>
            </a:r>
            <a:endParaRPr lang="es-MX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 Light" panose="020B0406020204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944246" y="3445638"/>
            <a:ext cx="6851514" cy="267765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s-ES" sz="2800" dirty="0">
                <a:latin typeface="HP Simplified Light" panose="020B0406020204020204" pitchFamily="34" charset="0"/>
              </a:rPr>
              <a:t>Iniciamos la solicitud con </a:t>
            </a:r>
            <a:r>
              <a:rPr lang="es-ES" sz="2800" dirty="0" err="1">
                <a:latin typeface="HP Simplified Light" panose="020B0406020204020204" pitchFamily="34" charset="0"/>
              </a:rPr>
              <a:t>fetch</a:t>
            </a:r>
            <a:r>
              <a:rPr lang="es-ES" sz="2800" dirty="0">
                <a:latin typeface="HP Simplified Light" panose="020B0406020204020204" pitchFamily="34" charset="0"/>
              </a:rPr>
              <a:t>() y le pasamos la </a:t>
            </a:r>
            <a:r>
              <a:rPr lang="es-ES" sz="2800" dirty="0" err="1" smtClean="0">
                <a:latin typeface="HP Simplified Light" panose="020B0406020204020204" pitchFamily="34" charset="0"/>
              </a:rPr>
              <a:t>url</a:t>
            </a:r>
            <a:endParaRPr lang="es-MX" sz="2800" dirty="0">
              <a:latin typeface="HP Simplified Light" panose="020B0406020204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s-ES" sz="2800" dirty="0" smtClean="0">
                <a:latin typeface="HP Simplified Light" panose="020B0406020204020204" pitchFamily="34" charset="0"/>
              </a:rPr>
              <a:t>Obtenemos </a:t>
            </a:r>
            <a:r>
              <a:rPr lang="es-ES" sz="2800" dirty="0">
                <a:latin typeface="HP Simplified Light" panose="020B0406020204020204" pitchFamily="34" charset="0"/>
              </a:rPr>
              <a:t>los datos resolviendo la </a:t>
            </a:r>
            <a:r>
              <a:rPr lang="es-ES" sz="2800" dirty="0" smtClean="0">
                <a:latin typeface="HP Simplified Light" panose="020B0406020204020204" pitchFamily="34" charset="0"/>
              </a:rPr>
              <a:t>promesa</a:t>
            </a:r>
            <a:endParaRPr lang="es-MX" sz="2800" dirty="0">
              <a:latin typeface="HP Simplified Light" panose="020B0406020204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s-ES" sz="2800" dirty="0" smtClean="0">
                <a:latin typeface="HP Simplified Light" panose="020B0406020204020204" pitchFamily="34" charset="0"/>
              </a:rPr>
              <a:t>Convertimos </a:t>
            </a:r>
            <a:r>
              <a:rPr lang="es-ES" sz="2800" dirty="0">
                <a:latin typeface="HP Simplified Light" panose="020B0406020204020204" pitchFamily="34" charset="0"/>
              </a:rPr>
              <a:t>la respuesta en texto con el </a:t>
            </a:r>
            <a:r>
              <a:rPr lang="es-ES" sz="2800" dirty="0" err="1">
                <a:latin typeface="HP Simplified Light" panose="020B0406020204020204" pitchFamily="34" charset="0"/>
              </a:rPr>
              <a:t>metodo</a:t>
            </a:r>
            <a:r>
              <a:rPr lang="es-ES" sz="2800" dirty="0">
                <a:latin typeface="HP Simplified Light" panose="020B0406020204020204" pitchFamily="34" charset="0"/>
              </a:rPr>
              <a:t> </a:t>
            </a:r>
            <a:r>
              <a:rPr lang="es-ES" sz="2800" dirty="0" err="1">
                <a:latin typeface="HP Simplified Light" panose="020B0406020204020204" pitchFamily="34" charset="0"/>
              </a:rPr>
              <a:t>text</a:t>
            </a:r>
            <a:r>
              <a:rPr lang="es-ES" sz="2800" dirty="0">
                <a:latin typeface="HP Simplified Light" panose="020B0406020204020204" pitchFamily="34" charset="0"/>
              </a:rPr>
              <a:t>() y </a:t>
            </a:r>
            <a:r>
              <a:rPr lang="es-ES" sz="2800" dirty="0" smtClean="0">
                <a:latin typeface="HP Simplified Light" panose="020B0406020204020204" pitchFamily="34" charset="0"/>
              </a:rPr>
              <a:t>resolvemos </a:t>
            </a:r>
            <a:r>
              <a:rPr lang="es-ES" sz="2800" dirty="0">
                <a:latin typeface="HP Simplified Light" panose="020B0406020204020204" pitchFamily="34" charset="0"/>
              </a:rPr>
              <a:t>la respuesta</a:t>
            </a:r>
            <a:endParaRPr lang="es-MX" sz="2800" dirty="0">
              <a:latin typeface="HP Simplified Light" panose="020B0406020204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88620" y="1415551"/>
            <a:ext cx="114071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latin typeface="HP Simplified Light" panose="020B0406020204020204" pitchFamily="34" charset="0"/>
              </a:rPr>
              <a:t>fetch(</a:t>
            </a:r>
            <a:r>
              <a:rPr lang="en-AU" sz="3600" b="1" dirty="0" err="1">
                <a:latin typeface="HP Simplified Light" panose="020B0406020204020204" pitchFamily="34" charset="0"/>
              </a:rPr>
              <a:t>url</a:t>
            </a:r>
            <a:r>
              <a:rPr lang="en-AU" sz="3600" b="1" dirty="0" smtClean="0">
                <a:latin typeface="HP Simplified Light" panose="020B0406020204020204" pitchFamily="34" charset="0"/>
              </a:rPr>
              <a:t>)</a:t>
            </a:r>
            <a:r>
              <a:rPr lang="en-AU" sz="3600" dirty="0" smtClean="0">
                <a:latin typeface="HP Simplified Light" panose="020B0406020204020204" pitchFamily="34" charset="0"/>
              </a:rPr>
              <a:t>.</a:t>
            </a:r>
            <a:r>
              <a:rPr lang="en-AU" sz="3600" dirty="0">
                <a:latin typeface="HP Simplified Light" panose="020B0406020204020204" pitchFamily="34" charset="0"/>
              </a:rPr>
              <a:t>then(function (</a:t>
            </a:r>
            <a:r>
              <a:rPr lang="en-AU" sz="3600" b="1" dirty="0">
                <a:latin typeface="HP Simplified Light" panose="020B0406020204020204" pitchFamily="34" charset="0"/>
              </a:rPr>
              <a:t>response</a:t>
            </a:r>
            <a:r>
              <a:rPr lang="en-AU" sz="3600" dirty="0">
                <a:latin typeface="HP Simplified Light" panose="020B0406020204020204" pitchFamily="34" charset="0"/>
              </a:rPr>
              <a:t>) {</a:t>
            </a:r>
            <a:endParaRPr lang="es-MX" sz="3600" dirty="0">
              <a:latin typeface="HP Simplified Light" panose="020B0406020204020204" pitchFamily="34" charset="0"/>
            </a:endParaRPr>
          </a:p>
          <a:p>
            <a:pPr lvl="1"/>
            <a:r>
              <a:rPr lang="en-AU" sz="3600" dirty="0" err="1">
                <a:latin typeface="HP Simplified Light" panose="020B0406020204020204" pitchFamily="34" charset="0"/>
              </a:rPr>
              <a:t>response.</a:t>
            </a:r>
            <a:r>
              <a:rPr lang="en-AU" sz="3600" b="1" dirty="0" err="1">
                <a:latin typeface="HP Simplified Light" panose="020B0406020204020204" pitchFamily="34" charset="0"/>
              </a:rPr>
              <a:t>text</a:t>
            </a:r>
            <a:r>
              <a:rPr lang="en-AU" sz="3600" b="1" dirty="0">
                <a:latin typeface="HP Simplified Light" panose="020B0406020204020204" pitchFamily="34" charset="0"/>
              </a:rPr>
              <a:t>()</a:t>
            </a:r>
            <a:r>
              <a:rPr lang="en-AU" sz="3600" dirty="0">
                <a:latin typeface="HP Simplified Light" panose="020B0406020204020204" pitchFamily="34" charset="0"/>
              </a:rPr>
              <a:t>.then(function (</a:t>
            </a:r>
            <a:r>
              <a:rPr lang="en-AU" sz="3600" b="1" dirty="0">
                <a:latin typeface="HP Simplified Light" panose="020B0406020204020204" pitchFamily="34" charset="0"/>
              </a:rPr>
              <a:t>text</a:t>
            </a:r>
            <a:r>
              <a:rPr lang="en-AU" sz="3600" dirty="0">
                <a:latin typeface="HP Simplified Light" panose="020B0406020204020204" pitchFamily="34" charset="0"/>
              </a:rPr>
              <a:t>) {</a:t>
            </a:r>
            <a:endParaRPr lang="es-MX" sz="3600" dirty="0">
              <a:latin typeface="HP Simplified Light" panose="020B0406020204020204" pitchFamily="34" charset="0"/>
            </a:endParaRPr>
          </a:p>
          <a:p>
            <a:pPr lvl="1"/>
            <a:r>
              <a:rPr lang="es-ES" sz="36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	data = </a:t>
            </a:r>
            <a:r>
              <a:rPr lang="es-ES" sz="3600" dirty="0" err="1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text</a:t>
            </a:r>
            <a:r>
              <a:rPr lang="es-ES" sz="3600" dirty="0" smtClean="0">
                <a:solidFill>
                  <a:srgbClr val="00B0F0"/>
                </a:solidFill>
                <a:latin typeface="HP Simplified Light" panose="020B0406020204020204" pitchFamily="34" charset="0"/>
              </a:rPr>
              <a:t>;</a:t>
            </a:r>
            <a:endParaRPr lang="es-MX" sz="3600" dirty="0">
              <a:solidFill>
                <a:srgbClr val="00B0F0"/>
              </a:solidFill>
              <a:latin typeface="HP Simplified Light" panose="020B0406020204020204" pitchFamily="34" charset="0"/>
            </a:endParaRPr>
          </a:p>
          <a:p>
            <a:pPr lvl="1"/>
            <a:r>
              <a:rPr lang="es-ES" sz="3600" dirty="0" smtClean="0">
                <a:latin typeface="HP Simplified Light" panose="020B0406020204020204" pitchFamily="34" charset="0"/>
              </a:rPr>
              <a:t>});</a:t>
            </a:r>
            <a:endParaRPr lang="es-MX" sz="3600" dirty="0">
              <a:latin typeface="HP Simplified Light" panose="020B0406020204020204" pitchFamily="34" charset="0"/>
            </a:endParaRPr>
          </a:p>
          <a:p>
            <a:r>
              <a:rPr lang="es-MX" sz="3600" dirty="0">
                <a:latin typeface="HP Simplified Light" panose="020B040602020402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31405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153</Words>
  <Application>Microsoft Office PowerPoint</Application>
  <PresentationFormat>Panorámica</PresentationFormat>
  <Paragraphs>36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Bahnschrift SemiBold Condensed</vt:lpstr>
      <vt:lpstr>Calibri</vt:lpstr>
      <vt:lpstr>Calibri Light</vt:lpstr>
      <vt:lpstr>HP Simplified Light</vt:lpstr>
      <vt:lpstr>Microsoft Sans Serif</vt:lpstr>
      <vt:lpstr>Wingdings</vt:lpstr>
      <vt:lpstr>Tema de Office</vt:lpstr>
      <vt:lpstr>Presentación de PowerPoint</vt:lpstr>
      <vt:lpstr>Presentación de PowerPoint</vt:lpstr>
      <vt:lpstr>setTimeout( función, milisegundos )</vt:lpstr>
      <vt:lpstr>setInterval( función, milisegundos )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5</cp:revision>
  <dcterms:created xsi:type="dcterms:W3CDTF">2020-10-19T13:47:32Z</dcterms:created>
  <dcterms:modified xsi:type="dcterms:W3CDTF">2020-10-29T20:46:16Z</dcterms:modified>
</cp:coreProperties>
</file>