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4B18B2-66D5-4A51-90FE-E11B31E480C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621AC55-D639-4EFE-BB38-37750442E431}">
      <dgm:prSet phldrT="[Texto]" custT="1"/>
      <dgm:spPr>
        <a:solidFill>
          <a:srgbClr val="00FFA1"/>
        </a:solidFill>
      </dgm:spPr>
      <dgm:t>
        <a:bodyPr/>
        <a:lstStyle/>
        <a:p>
          <a:pPr algn="ctr"/>
          <a:r>
            <a:rPr lang="es-ES" sz="2400" dirty="0">
              <a:solidFill>
                <a:sysClr val="windowText" lastClr="000000"/>
              </a:solidFill>
              <a:latin typeface="+mn-lt"/>
            </a:rPr>
            <a:t>Setter</a:t>
          </a:r>
        </a:p>
        <a:p>
          <a:pPr algn="ctr"/>
          <a:r>
            <a:rPr lang="es-ES" sz="2400" dirty="0" smtClean="0">
              <a:solidFill>
                <a:sysClr val="windowText" lastClr="000000"/>
              </a:solidFill>
              <a:latin typeface="+mn-lt"/>
            </a:rPr>
            <a:t>Cambia el valor de la variable</a:t>
          </a:r>
          <a:endParaRPr lang="es-ES" sz="2400" dirty="0">
            <a:solidFill>
              <a:sysClr val="windowText" lastClr="000000"/>
            </a:solidFill>
            <a:latin typeface="+mn-lt"/>
          </a:endParaRPr>
        </a:p>
      </dgm:t>
    </dgm:pt>
    <dgm:pt modelId="{8E05125B-DF69-46D4-A0EA-21D9BB5CA653}" type="parTrans" cxnId="{A109163D-3F88-45A8-81F1-42D0260A0F26}">
      <dgm:prSet/>
      <dgm:spPr/>
      <dgm:t>
        <a:bodyPr/>
        <a:lstStyle/>
        <a:p>
          <a:pPr algn="ctr"/>
          <a:endParaRPr lang="es-ES" sz="2400">
            <a:latin typeface="+mn-lt"/>
          </a:endParaRPr>
        </a:p>
      </dgm:t>
    </dgm:pt>
    <dgm:pt modelId="{AAC78E87-BF92-4DF7-93AB-794C06ADFE25}" type="sibTrans" cxnId="{A109163D-3F88-45A8-81F1-42D0260A0F26}">
      <dgm:prSet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algn="ctr"/>
          <a:endParaRPr lang="es-ES" sz="2400">
            <a:latin typeface="+mn-lt"/>
          </a:endParaRPr>
        </a:p>
      </dgm:t>
    </dgm:pt>
    <dgm:pt modelId="{4EC21C90-0D7F-4F09-887F-16B4E3F8F229}">
      <dgm:prSet phldrT="[Texto]" custT="1"/>
      <dgm:spPr>
        <a:solidFill>
          <a:srgbClr val="00A1FF"/>
        </a:solidFill>
      </dgm:spPr>
      <dgm:t>
        <a:bodyPr/>
        <a:lstStyle/>
        <a:p>
          <a:pPr algn="ctr"/>
          <a:r>
            <a:rPr lang="es-ES" sz="2400" dirty="0" err="1">
              <a:solidFill>
                <a:sysClr val="windowText" lastClr="000000"/>
              </a:solidFill>
              <a:latin typeface="+mn-lt"/>
            </a:rPr>
            <a:t>Getter</a:t>
          </a:r>
          <a:endParaRPr lang="es-ES" sz="2400" dirty="0">
            <a:solidFill>
              <a:sysClr val="windowText" lastClr="000000"/>
            </a:solidFill>
            <a:latin typeface="+mn-lt"/>
          </a:endParaRPr>
        </a:p>
        <a:p>
          <a:pPr algn="ctr"/>
          <a:r>
            <a:rPr lang="es-ES" sz="2400" dirty="0" smtClean="0">
              <a:solidFill>
                <a:sysClr val="windowText" lastClr="000000"/>
              </a:solidFill>
              <a:latin typeface="+mn-lt"/>
            </a:rPr>
            <a:t>Regresa el valor de la variable</a:t>
          </a:r>
          <a:endParaRPr lang="es-ES" sz="2400" dirty="0">
            <a:solidFill>
              <a:sysClr val="windowText" lastClr="000000"/>
            </a:solidFill>
            <a:latin typeface="+mn-lt"/>
          </a:endParaRPr>
        </a:p>
      </dgm:t>
    </dgm:pt>
    <dgm:pt modelId="{1CDD74C1-A594-4B4B-9D43-6EE5EBA8834D}" type="parTrans" cxnId="{E1944BC0-C879-4F10-8A53-72AA826540C1}">
      <dgm:prSet/>
      <dgm:spPr/>
      <dgm:t>
        <a:bodyPr/>
        <a:lstStyle/>
        <a:p>
          <a:pPr algn="ctr"/>
          <a:endParaRPr lang="es-ES" sz="2400">
            <a:latin typeface="+mn-lt"/>
          </a:endParaRPr>
        </a:p>
      </dgm:t>
    </dgm:pt>
    <dgm:pt modelId="{0E888E80-CE72-4F95-82F2-842F33A72A97}" type="sibTrans" cxnId="{E1944BC0-C879-4F10-8A53-72AA826540C1}">
      <dgm:prSet/>
      <dgm:spPr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algn="ctr"/>
          <a:endParaRPr lang="es-ES" sz="2400">
            <a:latin typeface="+mn-lt"/>
          </a:endParaRPr>
        </a:p>
      </dgm:t>
    </dgm:pt>
    <dgm:pt modelId="{9EAA5411-8EC3-4539-8279-C63CD8D5E873}" type="pres">
      <dgm:prSet presAssocID="{A54B18B2-66D5-4A51-90FE-E11B31E480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6329697-5B28-4566-964D-6497B6D85908}" type="pres">
      <dgm:prSet presAssocID="{B621AC55-D639-4EFE-BB38-37750442E43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7F4374-C95A-41FD-87E2-DE164677BABA}" type="pres">
      <dgm:prSet presAssocID="{B621AC55-D639-4EFE-BB38-37750442E431}" presName="spNode" presStyleCnt="0"/>
      <dgm:spPr/>
    </dgm:pt>
    <dgm:pt modelId="{F8955D3A-A74D-47E3-BBA4-2BC67DED4387}" type="pres">
      <dgm:prSet presAssocID="{AAC78E87-BF92-4DF7-93AB-794C06ADFE25}" presName="sibTrans" presStyleLbl="sibTrans1D1" presStyleIdx="0" presStyleCnt="2"/>
      <dgm:spPr/>
      <dgm:t>
        <a:bodyPr/>
        <a:lstStyle/>
        <a:p>
          <a:endParaRPr lang="es-ES"/>
        </a:p>
      </dgm:t>
    </dgm:pt>
    <dgm:pt modelId="{56221DED-59B4-42CC-939C-BC65DC29D9FF}" type="pres">
      <dgm:prSet presAssocID="{4EC21C90-0D7F-4F09-887F-16B4E3F8F22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218BF3-72AA-4EBB-A786-2EE97EE6C4CE}" type="pres">
      <dgm:prSet presAssocID="{4EC21C90-0D7F-4F09-887F-16B4E3F8F229}" presName="spNode" presStyleCnt="0"/>
      <dgm:spPr/>
    </dgm:pt>
    <dgm:pt modelId="{BBDED217-21E2-4A71-9E4E-41B6628FE569}" type="pres">
      <dgm:prSet presAssocID="{0E888E80-CE72-4F95-82F2-842F33A72A97}" presName="sibTrans" presStyleLbl="sibTrans1D1" presStyleIdx="1" presStyleCnt="2"/>
      <dgm:spPr/>
      <dgm:t>
        <a:bodyPr/>
        <a:lstStyle/>
        <a:p>
          <a:endParaRPr lang="es-ES"/>
        </a:p>
      </dgm:t>
    </dgm:pt>
  </dgm:ptLst>
  <dgm:cxnLst>
    <dgm:cxn modelId="{903C4C3C-9267-4346-8980-42B4A9F9E2E1}" type="presOf" srcId="{0E888E80-CE72-4F95-82F2-842F33A72A97}" destId="{BBDED217-21E2-4A71-9E4E-41B6628FE569}" srcOrd="0" destOrd="0" presId="urn:microsoft.com/office/officeart/2005/8/layout/cycle5"/>
    <dgm:cxn modelId="{CD41C85A-31A5-4940-BB54-324E0A7902FA}" type="presOf" srcId="{A54B18B2-66D5-4A51-90FE-E11B31E480C2}" destId="{9EAA5411-8EC3-4539-8279-C63CD8D5E873}" srcOrd="0" destOrd="0" presId="urn:microsoft.com/office/officeart/2005/8/layout/cycle5"/>
    <dgm:cxn modelId="{44A5B148-82BA-44EF-ABF4-23DE51BBBFBD}" type="presOf" srcId="{AAC78E87-BF92-4DF7-93AB-794C06ADFE25}" destId="{F8955D3A-A74D-47E3-BBA4-2BC67DED4387}" srcOrd="0" destOrd="0" presId="urn:microsoft.com/office/officeart/2005/8/layout/cycle5"/>
    <dgm:cxn modelId="{A109163D-3F88-45A8-81F1-42D0260A0F26}" srcId="{A54B18B2-66D5-4A51-90FE-E11B31E480C2}" destId="{B621AC55-D639-4EFE-BB38-37750442E431}" srcOrd="0" destOrd="0" parTransId="{8E05125B-DF69-46D4-A0EA-21D9BB5CA653}" sibTransId="{AAC78E87-BF92-4DF7-93AB-794C06ADFE25}"/>
    <dgm:cxn modelId="{E1944BC0-C879-4F10-8A53-72AA826540C1}" srcId="{A54B18B2-66D5-4A51-90FE-E11B31E480C2}" destId="{4EC21C90-0D7F-4F09-887F-16B4E3F8F229}" srcOrd="1" destOrd="0" parTransId="{1CDD74C1-A594-4B4B-9D43-6EE5EBA8834D}" sibTransId="{0E888E80-CE72-4F95-82F2-842F33A72A97}"/>
    <dgm:cxn modelId="{E4FA660D-F3E4-4027-BB5C-F8F4A7FED231}" type="presOf" srcId="{B621AC55-D639-4EFE-BB38-37750442E431}" destId="{56329697-5B28-4566-964D-6497B6D85908}" srcOrd="0" destOrd="0" presId="urn:microsoft.com/office/officeart/2005/8/layout/cycle5"/>
    <dgm:cxn modelId="{3E02797D-ACC1-4C33-A6CC-C920E05313AA}" type="presOf" srcId="{4EC21C90-0D7F-4F09-887F-16B4E3F8F229}" destId="{56221DED-59B4-42CC-939C-BC65DC29D9FF}" srcOrd="0" destOrd="0" presId="urn:microsoft.com/office/officeart/2005/8/layout/cycle5"/>
    <dgm:cxn modelId="{88BF535A-5198-4F06-9B53-3C67F835C283}" type="presParOf" srcId="{9EAA5411-8EC3-4539-8279-C63CD8D5E873}" destId="{56329697-5B28-4566-964D-6497B6D85908}" srcOrd="0" destOrd="0" presId="urn:microsoft.com/office/officeart/2005/8/layout/cycle5"/>
    <dgm:cxn modelId="{9F7FBFAE-878C-4377-A1C3-E45B30D724E2}" type="presParOf" srcId="{9EAA5411-8EC3-4539-8279-C63CD8D5E873}" destId="{477F4374-C95A-41FD-87E2-DE164677BABA}" srcOrd="1" destOrd="0" presId="urn:microsoft.com/office/officeart/2005/8/layout/cycle5"/>
    <dgm:cxn modelId="{CE91F3AA-3CD9-4113-A3ED-7C53929C4139}" type="presParOf" srcId="{9EAA5411-8EC3-4539-8279-C63CD8D5E873}" destId="{F8955D3A-A74D-47E3-BBA4-2BC67DED4387}" srcOrd="2" destOrd="0" presId="urn:microsoft.com/office/officeart/2005/8/layout/cycle5"/>
    <dgm:cxn modelId="{621EF924-84D7-4903-AD20-4733E7BA0ADE}" type="presParOf" srcId="{9EAA5411-8EC3-4539-8279-C63CD8D5E873}" destId="{56221DED-59B4-42CC-939C-BC65DC29D9FF}" srcOrd="3" destOrd="0" presId="urn:microsoft.com/office/officeart/2005/8/layout/cycle5"/>
    <dgm:cxn modelId="{8DA3DE63-EB37-4221-9C73-82154E3F36F8}" type="presParOf" srcId="{9EAA5411-8EC3-4539-8279-C63CD8D5E873}" destId="{5D218BF3-72AA-4EBB-A786-2EE97EE6C4CE}" srcOrd="4" destOrd="0" presId="urn:microsoft.com/office/officeart/2005/8/layout/cycle5"/>
    <dgm:cxn modelId="{C0D5D45D-2022-4688-94D8-9A3183D87F7E}" type="presParOf" srcId="{9EAA5411-8EC3-4539-8279-C63CD8D5E873}" destId="{BBDED217-21E2-4A71-9E4E-41B6628FE569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/>
      <dgm:t>
        <a:bodyPr/>
        <a:lstStyle/>
        <a:p>
          <a:r>
            <a:rPr lang="es-ES" sz="3200" dirty="0" smtClean="0">
              <a:latin typeface="HP Simplified Light" panose="020B0406020204020204" pitchFamily="34" charset="0"/>
            </a:rPr>
            <a:t>ALUMNO</a:t>
          </a:r>
          <a:endParaRPr lang="es-ES" sz="3200" dirty="0">
            <a:latin typeface="HP Simplified Light" panose="020B0406020204020204" pitchFamily="34" charset="0"/>
          </a:endParaRP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nombre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/>
      <dgm:t>
        <a:bodyPr/>
        <a:lstStyle/>
        <a:p>
          <a:r>
            <a:rPr lang="es-ES" sz="3200" dirty="0" smtClean="0">
              <a:latin typeface="HP Simplified Light" panose="020B0406020204020204" pitchFamily="34" charset="0"/>
            </a:rPr>
            <a:t>MAESTRO</a:t>
          </a:r>
          <a:endParaRPr lang="es-ES" sz="3200" dirty="0">
            <a:latin typeface="HP Simplified Light" panose="020B0406020204020204" pitchFamily="34" charset="0"/>
          </a:endParaRP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nombre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54D0285-CD65-4F5A-B3FE-957A58EFB53A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edad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057D7653-DE9F-4225-8F28-5FDCA9E60C83}" type="parTrans" cxnId="{06E3E832-5D7A-401C-B943-06E49078D474}">
      <dgm:prSet/>
      <dgm:spPr/>
      <dgm:t>
        <a:bodyPr/>
        <a:lstStyle/>
        <a:p>
          <a:endParaRPr lang="es-MX" sz="2400"/>
        </a:p>
      </dgm:t>
    </dgm:pt>
    <dgm:pt modelId="{2A976B3E-8B97-4614-941F-A72F72B35AA4}" type="sibTrans" cxnId="{06E3E832-5D7A-401C-B943-06E49078D474}">
      <dgm:prSet/>
      <dgm:spPr/>
      <dgm:t>
        <a:bodyPr/>
        <a:lstStyle/>
        <a:p>
          <a:endParaRPr lang="es-MX" sz="2400"/>
        </a:p>
      </dgm:t>
    </dgm:pt>
    <dgm:pt modelId="{E41F1FBB-3AD7-415A-8616-8B27D7C7E97E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mujer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2BF83A4F-277A-49FE-8E70-6FC8F9581A92}" type="parTrans" cxnId="{7D48ECF3-C09A-4BA9-8586-A12661F3CA4C}">
      <dgm:prSet/>
      <dgm:spPr/>
      <dgm:t>
        <a:bodyPr/>
        <a:lstStyle/>
        <a:p>
          <a:endParaRPr lang="es-MX" sz="2400"/>
        </a:p>
      </dgm:t>
    </dgm:pt>
    <dgm:pt modelId="{AB9C68D7-764B-405E-B84A-BB690C534471}" type="sibTrans" cxnId="{7D48ECF3-C09A-4BA9-8586-A12661F3CA4C}">
      <dgm:prSet/>
      <dgm:spPr/>
      <dgm:t>
        <a:bodyPr/>
        <a:lstStyle/>
        <a:p>
          <a:endParaRPr lang="es-MX" sz="2400"/>
        </a:p>
      </dgm:t>
    </dgm:pt>
    <dgm:pt modelId="{BF513E04-AFFC-48D0-ABC5-E02958A64251}">
      <dgm:prSet phldrT="[Texto]" custT="1"/>
      <dgm:spPr/>
      <dgm:t>
        <a:bodyPr/>
        <a:lstStyle/>
        <a:p>
          <a:r>
            <a:rPr lang="es-ES" sz="3200" b="1" i="0" dirty="0" err="1" smtClean="0">
              <a:latin typeface="HP Simplified Light" panose="020B0406020204020204" pitchFamily="34" charset="0"/>
            </a:rPr>
            <a:t>direccion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593ED6E6-EB66-4D01-A3ED-CEBD683C204E}" type="parTrans" cxnId="{57E60D04-B890-43B2-AEC3-8F0CC5C9E9F1}">
      <dgm:prSet/>
      <dgm:spPr/>
      <dgm:t>
        <a:bodyPr/>
        <a:lstStyle/>
        <a:p>
          <a:endParaRPr lang="es-MX" sz="2400"/>
        </a:p>
      </dgm:t>
    </dgm:pt>
    <dgm:pt modelId="{3C049652-6114-4CD2-B59A-5DBC82656960}" type="sibTrans" cxnId="{57E60D04-B890-43B2-AEC3-8F0CC5C9E9F1}">
      <dgm:prSet/>
      <dgm:spPr/>
      <dgm:t>
        <a:bodyPr/>
        <a:lstStyle/>
        <a:p>
          <a:endParaRPr lang="es-MX" sz="2400"/>
        </a:p>
      </dgm:t>
    </dgm:pt>
    <dgm:pt modelId="{E4C574E1-1E45-4215-9BB1-6DF7DA31BE07}">
      <dgm:prSet phldrT="[Texto]" custT="1"/>
      <dgm:spPr/>
      <dgm:t>
        <a:bodyPr/>
        <a:lstStyle/>
        <a:p>
          <a:r>
            <a:rPr lang="es-ES" sz="3200" b="0" i="0" dirty="0" smtClean="0">
              <a:latin typeface="HP Simplified Light" panose="020B0406020204020204" pitchFamily="34" charset="0"/>
            </a:rPr>
            <a:t>matricula</a:t>
          </a:r>
          <a:endParaRPr lang="es-ES" sz="3200" b="0" i="0" dirty="0">
            <a:latin typeface="HP Simplified Light" panose="020B0406020204020204" pitchFamily="34" charset="0"/>
          </a:endParaRPr>
        </a:p>
      </dgm:t>
    </dgm:pt>
    <dgm:pt modelId="{056AD63F-17E9-4439-B9CD-AA56BEE0A018}" type="parTrans" cxnId="{5AD820F0-E7D1-4954-B64F-A86A5FD1EC47}">
      <dgm:prSet/>
      <dgm:spPr/>
      <dgm:t>
        <a:bodyPr/>
        <a:lstStyle/>
        <a:p>
          <a:endParaRPr lang="es-MX" sz="2400"/>
        </a:p>
      </dgm:t>
    </dgm:pt>
    <dgm:pt modelId="{FA5EEB68-7E21-46A2-9183-CE943B1725A1}" type="sibTrans" cxnId="{5AD820F0-E7D1-4954-B64F-A86A5FD1EC47}">
      <dgm:prSet/>
      <dgm:spPr/>
      <dgm:t>
        <a:bodyPr/>
        <a:lstStyle/>
        <a:p>
          <a:endParaRPr lang="es-MX" sz="2400"/>
        </a:p>
      </dgm:t>
    </dgm:pt>
    <dgm:pt modelId="{96829083-5EAE-4D23-83AE-4911E94A0DE9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edad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C86DDDEF-75D8-4896-8D50-017F8210D389}" type="parTrans" cxnId="{4191D801-1A80-464B-824C-87B2EA2D3FB7}">
      <dgm:prSet/>
      <dgm:spPr/>
      <dgm:t>
        <a:bodyPr/>
        <a:lstStyle/>
        <a:p>
          <a:endParaRPr lang="es-MX" sz="2400"/>
        </a:p>
      </dgm:t>
    </dgm:pt>
    <dgm:pt modelId="{FE84EA6F-FA91-4FB2-A7B2-EB1602FDC25B}" type="sibTrans" cxnId="{4191D801-1A80-464B-824C-87B2EA2D3FB7}">
      <dgm:prSet/>
      <dgm:spPr/>
      <dgm:t>
        <a:bodyPr/>
        <a:lstStyle/>
        <a:p>
          <a:endParaRPr lang="es-MX" sz="2400"/>
        </a:p>
      </dgm:t>
    </dgm:pt>
    <dgm:pt modelId="{19F9DB16-2838-42DD-96DC-D220B96944F8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mujer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40A8D68A-690A-4987-8E72-B47D0C8A2E6F}" type="parTrans" cxnId="{FF1003C0-7100-430C-9A2F-F3B772F97812}">
      <dgm:prSet/>
      <dgm:spPr/>
      <dgm:t>
        <a:bodyPr/>
        <a:lstStyle/>
        <a:p>
          <a:endParaRPr lang="es-MX" sz="2400"/>
        </a:p>
      </dgm:t>
    </dgm:pt>
    <dgm:pt modelId="{D02CF70B-89C8-4EF7-A9F5-FE7BB9E1356F}" type="sibTrans" cxnId="{FF1003C0-7100-430C-9A2F-F3B772F97812}">
      <dgm:prSet/>
      <dgm:spPr/>
      <dgm:t>
        <a:bodyPr/>
        <a:lstStyle/>
        <a:p>
          <a:endParaRPr lang="es-MX" sz="2400"/>
        </a:p>
      </dgm:t>
    </dgm:pt>
    <dgm:pt modelId="{F4E33233-8D66-48AA-975F-D75C15D477FA}">
      <dgm:prSet phldrT="[Texto]" custT="1"/>
      <dgm:spPr/>
      <dgm:t>
        <a:bodyPr/>
        <a:lstStyle/>
        <a:p>
          <a:r>
            <a:rPr lang="es-ES" sz="3200" b="1" dirty="0" err="1" smtClean="0">
              <a:latin typeface="HP Simplified Light" panose="020B0406020204020204" pitchFamily="34" charset="0"/>
            </a:rPr>
            <a:t>direccion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ACC5658B-6066-4735-AD29-5096637594C8}" type="parTrans" cxnId="{1E840DDD-4822-466C-9423-049628CEA773}">
      <dgm:prSet/>
      <dgm:spPr/>
      <dgm:t>
        <a:bodyPr/>
        <a:lstStyle/>
        <a:p>
          <a:endParaRPr lang="es-MX" sz="2400"/>
        </a:p>
      </dgm:t>
    </dgm:pt>
    <dgm:pt modelId="{675B494E-BB82-42A7-A95F-06362077C635}" type="sibTrans" cxnId="{1E840DDD-4822-466C-9423-049628CEA773}">
      <dgm:prSet/>
      <dgm:spPr/>
      <dgm:t>
        <a:bodyPr/>
        <a:lstStyle/>
        <a:p>
          <a:endParaRPr lang="es-MX" sz="2400"/>
        </a:p>
      </dgm:t>
    </dgm:pt>
    <dgm:pt modelId="{C69881B0-BB62-47A8-A46A-15352D3FB31E}">
      <dgm:prSet phldrT="[Texto]" custT="1"/>
      <dgm:spPr/>
      <dgm:t>
        <a:bodyPr/>
        <a:lstStyle/>
        <a:p>
          <a:r>
            <a:rPr lang="es-ES" sz="3200" b="0" dirty="0" smtClean="0">
              <a:latin typeface="HP Simplified Light" panose="020B0406020204020204" pitchFamily="34" charset="0"/>
            </a:rPr>
            <a:t>materias</a:t>
          </a:r>
          <a:endParaRPr lang="es-ES" sz="3200" b="0" dirty="0">
            <a:latin typeface="HP Simplified Light" panose="020B0406020204020204" pitchFamily="34" charset="0"/>
          </a:endParaRPr>
        </a:p>
      </dgm:t>
    </dgm:pt>
    <dgm:pt modelId="{C3CFAE65-3757-4133-A9F4-1B78C03CD0A5}" type="parTrans" cxnId="{F21F2106-FD53-478A-B1C7-5C8E23D0B829}">
      <dgm:prSet/>
      <dgm:spPr/>
      <dgm:t>
        <a:bodyPr/>
        <a:lstStyle/>
        <a:p>
          <a:endParaRPr lang="es-MX" sz="2400"/>
        </a:p>
      </dgm:t>
    </dgm:pt>
    <dgm:pt modelId="{F0DD5CB0-4BBB-4A19-B1FB-E77EF40A1E4F}" type="sibTrans" cxnId="{F21F2106-FD53-478A-B1C7-5C8E23D0B829}">
      <dgm:prSet/>
      <dgm:spPr/>
      <dgm:t>
        <a:bodyPr/>
        <a:lstStyle/>
        <a:p>
          <a:endParaRPr lang="es-MX" sz="2400"/>
        </a:p>
      </dgm:t>
    </dgm:pt>
    <dgm:pt modelId="{984FDF62-6645-4147-BD58-52B9F2D091AD}">
      <dgm:prSet phldrT="[Texto]" custT="1"/>
      <dgm:spPr/>
      <dgm:t>
        <a:bodyPr/>
        <a:lstStyle/>
        <a:p>
          <a:r>
            <a:rPr lang="es-ES" sz="3200" b="0" i="0" dirty="0" smtClean="0">
              <a:latin typeface="HP Simplified Light" panose="020B0406020204020204" pitchFamily="34" charset="0"/>
            </a:rPr>
            <a:t>carrera</a:t>
          </a:r>
          <a:endParaRPr lang="es-ES" sz="3200" b="0" i="0" dirty="0">
            <a:latin typeface="HP Simplified Light" panose="020B0406020204020204" pitchFamily="34" charset="0"/>
          </a:endParaRPr>
        </a:p>
      </dgm:t>
    </dgm:pt>
    <dgm:pt modelId="{287E50C8-ADD9-4E95-9C35-99A5EEF3C015}" type="parTrans" cxnId="{5D9378F0-A3B4-4E3A-AA3A-47428FC17CB5}">
      <dgm:prSet/>
      <dgm:spPr/>
      <dgm:t>
        <a:bodyPr/>
        <a:lstStyle/>
        <a:p>
          <a:endParaRPr lang="es-MX" sz="2400"/>
        </a:p>
      </dgm:t>
    </dgm:pt>
    <dgm:pt modelId="{2EDF01D3-C73C-42E8-914F-426DDDB6D70D}" type="sibTrans" cxnId="{5D9378F0-A3B4-4E3A-AA3A-47428FC17CB5}">
      <dgm:prSet/>
      <dgm:spPr/>
      <dgm:t>
        <a:bodyPr/>
        <a:lstStyle/>
        <a:p>
          <a:endParaRPr lang="es-MX" sz="2400"/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2" custLinFactNeighborX="-1057" custLinFactNeighborY="31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A613058-D64D-44CE-B09B-A9866FBFD10E}" type="presOf" srcId="{F4E33233-8D66-48AA-975F-D75C15D477FA}" destId="{3013E8AE-F76C-4B8A-BDC0-EB486C4562D8}" srcOrd="0" destOrd="3" presId="urn:microsoft.com/office/officeart/2005/8/layout/hList1"/>
    <dgm:cxn modelId="{7D48ECF3-C09A-4BA9-8586-A12661F3CA4C}" srcId="{DB1E4B4B-1A3E-45CC-97DD-D7A7148C3248}" destId="{E41F1FBB-3AD7-415A-8616-8B27D7C7E97E}" srcOrd="2" destOrd="0" parTransId="{2BF83A4F-277A-49FE-8E70-6FC8F9581A92}" sibTransId="{AB9C68D7-764B-405E-B84A-BB690C534471}"/>
    <dgm:cxn modelId="{36D23ABA-7A40-41DD-AB2F-23DB5B78B44F}" type="presOf" srcId="{3790850B-F50F-4021-8999-120A426D55A5}" destId="{60381480-67E4-4492-B04B-F33C234C9C0E}" srcOrd="0" destOrd="0" presId="urn:microsoft.com/office/officeart/2005/8/layout/hList1"/>
    <dgm:cxn modelId="{724479F4-19C7-48CB-8DCD-46207F157C1A}" type="presOf" srcId="{E4C574E1-1E45-4215-9BB1-6DF7DA31BE07}" destId="{B9BC7F27-FE5B-4F6E-B226-283CCA6322E5}" srcOrd="0" destOrd="4" presId="urn:microsoft.com/office/officeart/2005/8/layout/hList1"/>
    <dgm:cxn modelId="{33920031-B394-4D42-A105-8442B739E7E1}" type="presOf" srcId="{DB1E4B4B-1A3E-45CC-97DD-D7A7148C3248}" destId="{7AB965C8-37D9-4082-8C07-255381E88FC0}" srcOrd="0" destOrd="0" presId="urn:microsoft.com/office/officeart/2005/8/layout/hList1"/>
    <dgm:cxn modelId="{464F6922-B704-4509-8FA6-864821D5794D}" type="presOf" srcId="{354D0285-CD65-4F5A-B3FE-957A58EFB53A}" destId="{B9BC7F27-FE5B-4F6E-B226-283CCA6322E5}" srcOrd="0" destOrd="1" presId="urn:microsoft.com/office/officeart/2005/8/layout/hList1"/>
    <dgm:cxn modelId="{1E840DDD-4822-466C-9423-049628CEA773}" srcId="{3790850B-F50F-4021-8999-120A426D55A5}" destId="{F4E33233-8D66-48AA-975F-D75C15D477FA}" srcOrd="3" destOrd="0" parTransId="{ACC5658B-6066-4735-AD29-5096637594C8}" sibTransId="{675B494E-BB82-42A7-A95F-06362077C635}"/>
    <dgm:cxn modelId="{D1618767-6DED-4CFE-AB78-5929278DCE77}" type="presOf" srcId="{49102A5D-BB91-4488-B48D-5C461FFCC163}" destId="{3013E8AE-F76C-4B8A-BDC0-EB486C4562D8}" srcOrd="0" destOrd="0" presId="urn:microsoft.com/office/officeart/2005/8/layout/hList1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37E32A69-721B-44DA-9692-5EA511E41363}" srcId="{DB1E4B4B-1A3E-45CC-97DD-D7A7148C3248}" destId="{6C78E081-8D4D-415B-A05C-63CF3A204C03}" srcOrd="0" destOrd="0" parTransId="{44DC1FF6-0E5A-45CA-B2F8-D8A8089B6415}" sibTransId="{A3BCCE11-3475-4DD4-B6CF-5C1642F9D24E}"/>
    <dgm:cxn modelId="{FF1003C0-7100-430C-9A2F-F3B772F97812}" srcId="{3790850B-F50F-4021-8999-120A426D55A5}" destId="{19F9DB16-2838-42DD-96DC-D220B96944F8}" srcOrd="2" destOrd="0" parTransId="{40A8D68A-690A-4987-8E72-B47D0C8A2E6F}" sibTransId="{D02CF70B-89C8-4EF7-A9F5-FE7BB9E1356F}"/>
    <dgm:cxn modelId="{4191D801-1A80-464B-824C-87B2EA2D3FB7}" srcId="{3790850B-F50F-4021-8999-120A426D55A5}" destId="{96829083-5EAE-4D23-83AE-4911E94A0DE9}" srcOrd="1" destOrd="0" parTransId="{C86DDDEF-75D8-4896-8D50-017F8210D389}" sibTransId="{FE84EA6F-FA91-4FB2-A7B2-EB1602FDC25B}"/>
    <dgm:cxn modelId="{06E3E832-5D7A-401C-B943-06E49078D474}" srcId="{DB1E4B4B-1A3E-45CC-97DD-D7A7148C3248}" destId="{354D0285-CD65-4F5A-B3FE-957A58EFB53A}" srcOrd="1" destOrd="0" parTransId="{057D7653-DE9F-4225-8F28-5FDCA9E60C83}" sibTransId="{2A976B3E-8B97-4614-941F-A72F72B35AA4}"/>
    <dgm:cxn modelId="{5D9378F0-A3B4-4E3A-AA3A-47428FC17CB5}" srcId="{DB1E4B4B-1A3E-45CC-97DD-D7A7148C3248}" destId="{984FDF62-6645-4147-BD58-52B9F2D091AD}" srcOrd="5" destOrd="0" parTransId="{287E50C8-ADD9-4E95-9C35-99A5EEF3C015}" sibTransId="{2EDF01D3-C73C-42E8-914F-426DDDB6D70D}"/>
    <dgm:cxn modelId="{C2BCD984-A49D-4F29-8404-B5B7253D8677}" type="presOf" srcId="{6C78E081-8D4D-415B-A05C-63CF3A204C03}" destId="{B9BC7F27-FE5B-4F6E-B226-283CCA6322E5}" srcOrd="0" destOrd="0" presId="urn:microsoft.com/office/officeart/2005/8/layout/hList1"/>
    <dgm:cxn modelId="{44C4C123-B8CF-4DE1-AA87-DAB64EA03955}" type="presOf" srcId="{BF513E04-AFFC-48D0-ABC5-E02958A64251}" destId="{B9BC7F27-FE5B-4F6E-B226-283CCA6322E5}" srcOrd="0" destOrd="3" presId="urn:microsoft.com/office/officeart/2005/8/layout/hList1"/>
    <dgm:cxn modelId="{0A08304C-98AA-4868-BB75-3BB6ED95AA4E}" type="presOf" srcId="{C69881B0-BB62-47A8-A46A-15352D3FB31E}" destId="{3013E8AE-F76C-4B8A-BDC0-EB486C4562D8}" srcOrd="0" destOrd="4" presId="urn:microsoft.com/office/officeart/2005/8/layout/hList1"/>
    <dgm:cxn modelId="{5AD820F0-E7D1-4954-B64F-A86A5FD1EC47}" srcId="{DB1E4B4B-1A3E-45CC-97DD-D7A7148C3248}" destId="{E4C574E1-1E45-4215-9BB1-6DF7DA31BE07}" srcOrd="4" destOrd="0" parTransId="{056AD63F-17E9-4439-B9CD-AA56BEE0A018}" sibTransId="{FA5EEB68-7E21-46A2-9183-CE943B1725A1}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F21F2106-FD53-478A-B1C7-5C8E23D0B829}" srcId="{3790850B-F50F-4021-8999-120A426D55A5}" destId="{C69881B0-BB62-47A8-A46A-15352D3FB31E}" srcOrd="4" destOrd="0" parTransId="{C3CFAE65-3757-4133-A9F4-1B78C03CD0A5}" sibTransId="{F0DD5CB0-4BBB-4A19-B1FB-E77EF40A1E4F}"/>
    <dgm:cxn modelId="{024A2142-16E9-40B7-A607-C922768C50B4}" type="presOf" srcId="{E41F1FBB-3AD7-415A-8616-8B27D7C7E97E}" destId="{B9BC7F27-FE5B-4F6E-B226-283CCA6322E5}" srcOrd="0" destOrd="2" presId="urn:microsoft.com/office/officeart/2005/8/layout/hList1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EB4B9FF7-03F9-4759-AC60-3558966E65DB}" type="presOf" srcId="{96829083-5EAE-4D23-83AE-4911E94A0DE9}" destId="{3013E8AE-F76C-4B8A-BDC0-EB486C4562D8}" srcOrd="0" destOrd="1" presId="urn:microsoft.com/office/officeart/2005/8/layout/hList1"/>
    <dgm:cxn modelId="{CCA28D59-E0D8-4CE7-8311-DC2BC7276FF6}" type="presOf" srcId="{DFF685C4-494C-4DF9-9A92-20169D82E5C8}" destId="{6D0F4F52-E8E3-490D-BF1A-E5D745803F6F}" srcOrd="0" destOrd="0" presId="urn:microsoft.com/office/officeart/2005/8/layout/hList1"/>
    <dgm:cxn modelId="{94224CF0-5DF6-45D4-87FF-AA84093F60C6}" type="presOf" srcId="{984FDF62-6645-4147-BD58-52B9F2D091AD}" destId="{B9BC7F27-FE5B-4F6E-B226-283CCA6322E5}" srcOrd="0" destOrd="5" presId="urn:microsoft.com/office/officeart/2005/8/layout/hList1"/>
    <dgm:cxn modelId="{82F28E54-2021-44C5-9D48-CC7B07B5B341}" type="presOf" srcId="{19F9DB16-2838-42DD-96DC-D220B96944F8}" destId="{3013E8AE-F76C-4B8A-BDC0-EB486C4562D8}" srcOrd="0" destOrd="2" presId="urn:microsoft.com/office/officeart/2005/8/layout/hList1"/>
    <dgm:cxn modelId="{57E60D04-B890-43B2-AEC3-8F0CC5C9E9F1}" srcId="{DB1E4B4B-1A3E-45CC-97DD-D7A7148C3248}" destId="{BF513E04-AFFC-48D0-ABC5-E02958A64251}" srcOrd="3" destOrd="0" parTransId="{593ED6E6-EB66-4D01-A3ED-CEBD683C204E}" sibTransId="{3C049652-6114-4CD2-B59A-5DBC82656960}"/>
    <dgm:cxn modelId="{745537FA-C2E9-440C-A8FA-2A27259D868D}" type="presParOf" srcId="{6D0F4F52-E8E3-490D-BF1A-E5D745803F6F}" destId="{AE807532-5172-4AE5-8AB2-BA1A88829A48}" srcOrd="0" destOrd="0" presId="urn:microsoft.com/office/officeart/2005/8/layout/hList1"/>
    <dgm:cxn modelId="{29842F5A-DFBE-4586-8370-44004CE82D2D}" type="presParOf" srcId="{AE807532-5172-4AE5-8AB2-BA1A88829A48}" destId="{7AB965C8-37D9-4082-8C07-255381E88FC0}" srcOrd="0" destOrd="0" presId="urn:microsoft.com/office/officeart/2005/8/layout/hList1"/>
    <dgm:cxn modelId="{C40A5C50-15CD-4B50-A447-B2BA7D268F99}" type="presParOf" srcId="{AE807532-5172-4AE5-8AB2-BA1A88829A48}" destId="{B9BC7F27-FE5B-4F6E-B226-283CCA6322E5}" srcOrd="1" destOrd="0" presId="urn:microsoft.com/office/officeart/2005/8/layout/hList1"/>
    <dgm:cxn modelId="{340C477A-C96C-45B3-9726-CB866979D97F}" type="presParOf" srcId="{6D0F4F52-E8E3-490D-BF1A-E5D745803F6F}" destId="{1624C141-1EDC-49F8-8F89-3F11EA752515}" srcOrd="1" destOrd="0" presId="urn:microsoft.com/office/officeart/2005/8/layout/hList1"/>
    <dgm:cxn modelId="{57FF1377-CCE5-419A-80F5-A42D68A5E3FF}" type="presParOf" srcId="{6D0F4F52-E8E3-490D-BF1A-E5D745803F6F}" destId="{C9707070-E191-4B09-90E9-E9E873348D66}" srcOrd="2" destOrd="0" presId="urn:microsoft.com/office/officeart/2005/8/layout/hList1"/>
    <dgm:cxn modelId="{AAFF94CB-D152-43A3-B348-EEBE6AFE3FA4}" type="presParOf" srcId="{C9707070-E191-4B09-90E9-E9E873348D66}" destId="{60381480-67E4-4492-B04B-F33C234C9C0E}" srcOrd="0" destOrd="0" presId="urn:microsoft.com/office/officeart/2005/8/layout/hList1"/>
    <dgm:cxn modelId="{F7EF68B6-3CD9-43FC-A78D-14887A68CFF3}" type="presParOf" srcId="{C9707070-E191-4B09-90E9-E9E873348D66}" destId="{3013E8AE-F76C-4B8A-BDC0-EB486C4562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/>
      <dgm:t>
        <a:bodyPr/>
        <a:lstStyle/>
        <a:p>
          <a:r>
            <a:rPr lang="es-ES" sz="3200" dirty="0" smtClean="0">
              <a:latin typeface="HP Simplified Light" panose="020B0406020204020204" pitchFamily="34" charset="0"/>
            </a:rPr>
            <a:t>ALUMNO</a:t>
          </a:r>
          <a:endParaRPr lang="es-ES" sz="3200" dirty="0">
            <a:latin typeface="HP Simplified Light" panose="020B0406020204020204" pitchFamily="34" charset="0"/>
          </a:endParaRP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nombre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/>
      <dgm:t>
        <a:bodyPr/>
        <a:lstStyle/>
        <a:p>
          <a:r>
            <a:rPr lang="es-ES" sz="3200" dirty="0" smtClean="0">
              <a:latin typeface="HP Simplified Light" panose="020B0406020204020204" pitchFamily="34" charset="0"/>
            </a:rPr>
            <a:t>MAESTRO</a:t>
          </a:r>
          <a:endParaRPr lang="es-ES" sz="3200" dirty="0">
            <a:latin typeface="HP Simplified Light" panose="020B0406020204020204" pitchFamily="34" charset="0"/>
          </a:endParaRP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nombre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2800">
            <a:latin typeface="HP Simplified Light" panose="020B0406020204020204" pitchFamily="34" charset="0"/>
          </a:endParaRPr>
        </a:p>
      </dgm:t>
    </dgm:pt>
    <dgm:pt modelId="{354D0285-CD65-4F5A-B3FE-957A58EFB53A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edad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057D7653-DE9F-4225-8F28-5FDCA9E60C83}" type="parTrans" cxnId="{06E3E832-5D7A-401C-B943-06E49078D474}">
      <dgm:prSet/>
      <dgm:spPr/>
      <dgm:t>
        <a:bodyPr/>
        <a:lstStyle/>
        <a:p>
          <a:endParaRPr lang="es-MX" sz="2400"/>
        </a:p>
      </dgm:t>
    </dgm:pt>
    <dgm:pt modelId="{2A976B3E-8B97-4614-941F-A72F72B35AA4}" type="sibTrans" cxnId="{06E3E832-5D7A-401C-B943-06E49078D474}">
      <dgm:prSet/>
      <dgm:spPr/>
      <dgm:t>
        <a:bodyPr/>
        <a:lstStyle/>
        <a:p>
          <a:endParaRPr lang="es-MX" sz="2400"/>
        </a:p>
      </dgm:t>
    </dgm:pt>
    <dgm:pt modelId="{E41F1FBB-3AD7-415A-8616-8B27D7C7E97E}">
      <dgm:prSet phldrT="[Texto]" custT="1"/>
      <dgm:spPr/>
      <dgm:t>
        <a:bodyPr/>
        <a:lstStyle/>
        <a:p>
          <a:r>
            <a:rPr lang="es-ES" sz="3200" b="1" i="0" dirty="0" smtClean="0">
              <a:latin typeface="HP Simplified Light" panose="020B0406020204020204" pitchFamily="34" charset="0"/>
            </a:rPr>
            <a:t>mujer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2BF83A4F-277A-49FE-8E70-6FC8F9581A92}" type="parTrans" cxnId="{7D48ECF3-C09A-4BA9-8586-A12661F3CA4C}">
      <dgm:prSet/>
      <dgm:spPr/>
      <dgm:t>
        <a:bodyPr/>
        <a:lstStyle/>
        <a:p>
          <a:endParaRPr lang="es-MX" sz="2400"/>
        </a:p>
      </dgm:t>
    </dgm:pt>
    <dgm:pt modelId="{AB9C68D7-764B-405E-B84A-BB690C534471}" type="sibTrans" cxnId="{7D48ECF3-C09A-4BA9-8586-A12661F3CA4C}">
      <dgm:prSet/>
      <dgm:spPr/>
      <dgm:t>
        <a:bodyPr/>
        <a:lstStyle/>
        <a:p>
          <a:endParaRPr lang="es-MX" sz="2400"/>
        </a:p>
      </dgm:t>
    </dgm:pt>
    <dgm:pt modelId="{BF513E04-AFFC-48D0-ABC5-E02958A64251}">
      <dgm:prSet phldrT="[Texto]" custT="1"/>
      <dgm:spPr/>
      <dgm:t>
        <a:bodyPr/>
        <a:lstStyle/>
        <a:p>
          <a:r>
            <a:rPr lang="es-ES" sz="3200" b="1" i="0" dirty="0" err="1" smtClean="0">
              <a:latin typeface="HP Simplified Light" panose="020B0406020204020204" pitchFamily="34" charset="0"/>
            </a:rPr>
            <a:t>direccion</a:t>
          </a:r>
          <a:endParaRPr lang="es-ES" sz="3200" b="1" i="0" dirty="0">
            <a:latin typeface="HP Simplified Light" panose="020B0406020204020204" pitchFamily="34" charset="0"/>
          </a:endParaRPr>
        </a:p>
      </dgm:t>
    </dgm:pt>
    <dgm:pt modelId="{593ED6E6-EB66-4D01-A3ED-CEBD683C204E}" type="parTrans" cxnId="{57E60D04-B890-43B2-AEC3-8F0CC5C9E9F1}">
      <dgm:prSet/>
      <dgm:spPr/>
      <dgm:t>
        <a:bodyPr/>
        <a:lstStyle/>
        <a:p>
          <a:endParaRPr lang="es-MX" sz="2400"/>
        </a:p>
      </dgm:t>
    </dgm:pt>
    <dgm:pt modelId="{3C049652-6114-4CD2-B59A-5DBC82656960}" type="sibTrans" cxnId="{57E60D04-B890-43B2-AEC3-8F0CC5C9E9F1}">
      <dgm:prSet/>
      <dgm:spPr/>
      <dgm:t>
        <a:bodyPr/>
        <a:lstStyle/>
        <a:p>
          <a:endParaRPr lang="es-MX" sz="2400"/>
        </a:p>
      </dgm:t>
    </dgm:pt>
    <dgm:pt modelId="{E4C574E1-1E45-4215-9BB1-6DF7DA31BE07}">
      <dgm:prSet phldrT="[Texto]" custT="1"/>
      <dgm:spPr/>
      <dgm:t>
        <a:bodyPr/>
        <a:lstStyle/>
        <a:p>
          <a:r>
            <a:rPr lang="es-ES" sz="3200" b="0" i="0" dirty="0" smtClean="0">
              <a:latin typeface="HP Simplified Light" panose="020B0406020204020204" pitchFamily="34" charset="0"/>
            </a:rPr>
            <a:t>matricula</a:t>
          </a:r>
          <a:endParaRPr lang="es-ES" sz="3200" b="0" i="0" dirty="0">
            <a:latin typeface="HP Simplified Light" panose="020B0406020204020204" pitchFamily="34" charset="0"/>
          </a:endParaRPr>
        </a:p>
      </dgm:t>
    </dgm:pt>
    <dgm:pt modelId="{056AD63F-17E9-4439-B9CD-AA56BEE0A018}" type="parTrans" cxnId="{5AD820F0-E7D1-4954-B64F-A86A5FD1EC47}">
      <dgm:prSet/>
      <dgm:spPr/>
      <dgm:t>
        <a:bodyPr/>
        <a:lstStyle/>
        <a:p>
          <a:endParaRPr lang="es-MX" sz="2400"/>
        </a:p>
      </dgm:t>
    </dgm:pt>
    <dgm:pt modelId="{FA5EEB68-7E21-46A2-9183-CE943B1725A1}" type="sibTrans" cxnId="{5AD820F0-E7D1-4954-B64F-A86A5FD1EC47}">
      <dgm:prSet/>
      <dgm:spPr/>
      <dgm:t>
        <a:bodyPr/>
        <a:lstStyle/>
        <a:p>
          <a:endParaRPr lang="es-MX" sz="2400"/>
        </a:p>
      </dgm:t>
    </dgm:pt>
    <dgm:pt modelId="{96829083-5EAE-4D23-83AE-4911E94A0DE9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edad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C86DDDEF-75D8-4896-8D50-017F8210D389}" type="parTrans" cxnId="{4191D801-1A80-464B-824C-87B2EA2D3FB7}">
      <dgm:prSet/>
      <dgm:spPr/>
      <dgm:t>
        <a:bodyPr/>
        <a:lstStyle/>
        <a:p>
          <a:endParaRPr lang="es-MX" sz="2400"/>
        </a:p>
      </dgm:t>
    </dgm:pt>
    <dgm:pt modelId="{FE84EA6F-FA91-4FB2-A7B2-EB1602FDC25B}" type="sibTrans" cxnId="{4191D801-1A80-464B-824C-87B2EA2D3FB7}">
      <dgm:prSet/>
      <dgm:spPr/>
      <dgm:t>
        <a:bodyPr/>
        <a:lstStyle/>
        <a:p>
          <a:endParaRPr lang="es-MX" sz="2400"/>
        </a:p>
      </dgm:t>
    </dgm:pt>
    <dgm:pt modelId="{19F9DB16-2838-42DD-96DC-D220B96944F8}">
      <dgm:prSet phldrT="[Texto]" custT="1"/>
      <dgm:spPr/>
      <dgm:t>
        <a:bodyPr/>
        <a:lstStyle/>
        <a:p>
          <a:r>
            <a:rPr lang="es-ES" sz="3200" b="1" dirty="0" smtClean="0">
              <a:latin typeface="HP Simplified Light" panose="020B0406020204020204" pitchFamily="34" charset="0"/>
            </a:rPr>
            <a:t>mujer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40A8D68A-690A-4987-8E72-B47D0C8A2E6F}" type="parTrans" cxnId="{FF1003C0-7100-430C-9A2F-F3B772F97812}">
      <dgm:prSet/>
      <dgm:spPr/>
      <dgm:t>
        <a:bodyPr/>
        <a:lstStyle/>
        <a:p>
          <a:endParaRPr lang="es-MX" sz="2400"/>
        </a:p>
      </dgm:t>
    </dgm:pt>
    <dgm:pt modelId="{D02CF70B-89C8-4EF7-A9F5-FE7BB9E1356F}" type="sibTrans" cxnId="{FF1003C0-7100-430C-9A2F-F3B772F97812}">
      <dgm:prSet/>
      <dgm:spPr/>
      <dgm:t>
        <a:bodyPr/>
        <a:lstStyle/>
        <a:p>
          <a:endParaRPr lang="es-MX" sz="2400"/>
        </a:p>
      </dgm:t>
    </dgm:pt>
    <dgm:pt modelId="{F4E33233-8D66-48AA-975F-D75C15D477FA}">
      <dgm:prSet phldrT="[Texto]" custT="1"/>
      <dgm:spPr/>
      <dgm:t>
        <a:bodyPr/>
        <a:lstStyle/>
        <a:p>
          <a:r>
            <a:rPr lang="es-ES" sz="3200" b="1" dirty="0" err="1" smtClean="0">
              <a:latin typeface="HP Simplified Light" panose="020B0406020204020204" pitchFamily="34" charset="0"/>
            </a:rPr>
            <a:t>direccion</a:t>
          </a:r>
          <a:endParaRPr lang="es-ES" sz="3200" b="1" dirty="0">
            <a:latin typeface="HP Simplified Light" panose="020B0406020204020204" pitchFamily="34" charset="0"/>
          </a:endParaRPr>
        </a:p>
      </dgm:t>
    </dgm:pt>
    <dgm:pt modelId="{ACC5658B-6066-4735-AD29-5096637594C8}" type="parTrans" cxnId="{1E840DDD-4822-466C-9423-049628CEA773}">
      <dgm:prSet/>
      <dgm:spPr/>
      <dgm:t>
        <a:bodyPr/>
        <a:lstStyle/>
        <a:p>
          <a:endParaRPr lang="es-MX" sz="2400"/>
        </a:p>
      </dgm:t>
    </dgm:pt>
    <dgm:pt modelId="{675B494E-BB82-42A7-A95F-06362077C635}" type="sibTrans" cxnId="{1E840DDD-4822-466C-9423-049628CEA773}">
      <dgm:prSet/>
      <dgm:spPr/>
      <dgm:t>
        <a:bodyPr/>
        <a:lstStyle/>
        <a:p>
          <a:endParaRPr lang="es-MX" sz="2400"/>
        </a:p>
      </dgm:t>
    </dgm:pt>
    <dgm:pt modelId="{C69881B0-BB62-47A8-A46A-15352D3FB31E}">
      <dgm:prSet phldrT="[Texto]" custT="1"/>
      <dgm:spPr/>
      <dgm:t>
        <a:bodyPr/>
        <a:lstStyle/>
        <a:p>
          <a:r>
            <a:rPr lang="es-ES" sz="3200" b="0" dirty="0" smtClean="0">
              <a:latin typeface="HP Simplified Light" panose="020B0406020204020204" pitchFamily="34" charset="0"/>
            </a:rPr>
            <a:t>materias</a:t>
          </a:r>
          <a:endParaRPr lang="es-ES" sz="3200" b="0" dirty="0">
            <a:latin typeface="HP Simplified Light" panose="020B0406020204020204" pitchFamily="34" charset="0"/>
          </a:endParaRPr>
        </a:p>
      </dgm:t>
    </dgm:pt>
    <dgm:pt modelId="{C3CFAE65-3757-4133-A9F4-1B78C03CD0A5}" type="parTrans" cxnId="{F21F2106-FD53-478A-B1C7-5C8E23D0B829}">
      <dgm:prSet/>
      <dgm:spPr/>
      <dgm:t>
        <a:bodyPr/>
        <a:lstStyle/>
        <a:p>
          <a:endParaRPr lang="es-MX" sz="2400"/>
        </a:p>
      </dgm:t>
    </dgm:pt>
    <dgm:pt modelId="{F0DD5CB0-4BBB-4A19-B1FB-E77EF40A1E4F}" type="sibTrans" cxnId="{F21F2106-FD53-478A-B1C7-5C8E23D0B829}">
      <dgm:prSet/>
      <dgm:spPr/>
      <dgm:t>
        <a:bodyPr/>
        <a:lstStyle/>
        <a:p>
          <a:endParaRPr lang="es-MX" sz="2400"/>
        </a:p>
      </dgm:t>
    </dgm:pt>
    <dgm:pt modelId="{984FDF62-6645-4147-BD58-52B9F2D091AD}">
      <dgm:prSet phldrT="[Texto]" custT="1"/>
      <dgm:spPr/>
      <dgm:t>
        <a:bodyPr/>
        <a:lstStyle/>
        <a:p>
          <a:r>
            <a:rPr lang="es-ES" sz="3200" b="0" i="0" dirty="0" smtClean="0">
              <a:latin typeface="HP Simplified Light" panose="020B0406020204020204" pitchFamily="34" charset="0"/>
            </a:rPr>
            <a:t>carrera</a:t>
          </a:r>
          <a:endParaRPr lang="es-ES" sz="3200" b="0" i="0" dirty="0">
            <a:latin typeface="HP Simplified Light" panose="020B0406020204020204" pitchFamily="34" charset="0"/>
          </a:endParaRPr>
        </a:p>
      </dgm:t>
    </dgm:pt>
    <dgm:pt modelId="{287E50C8-ADD9-4E95-9C35-99A5EEF3C015}" type="parTrans" cxnId="{5D9378F0-A3B4-4E3A-AA3A-47428FC17CB5}">
      <dgm:prSet/>
      <dgm:spPr/>
      <dgm:t>
        <a:bodyPr/>
        <a:lstStyle/>
        <a:p>
          <a:endParaRPr lang="es-MX" sz="2400"/>
        </a:p>
      </dgm:t>
    </dgm:pt>
    <dgm:pt modelId="{2EDF01D3-C73C-42E8-914F-426DDDB6D70D}" type="sibTrans" cxnId="{5D9378F0-A3B4-4E3A-AA3A-47428FC17CB5}">
      <dgm:prSet/>
      <dgm:spPr/>
      <dgm:t>
        <a:bodyPr/>
        <a:lstStyle/>
        <a:p>
          <a:endParaRPr lang="es-MX" sz="2400"/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2" custLinFactNeighborX="-1057" custLinFactNeighborY="31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7B207D7-B13C-4C53-9276-E3A480A1F25A}" type="presOf" srcId="{F4E33233-8D66-48AA-975F-D75C15D477FA}" destId="{3013E8AE-F76C-4B8A-BDC0-EB486C4562D8}" srcOrd="0" destOrd="3" presId="urn:microsoft.com/office/officeart/2005/8/layout/hList1"/>
    <dgm:cxn modelId="{4BB9D7A3-890F-41A4-A7DA-33DB51134116}" type="presOf" srcId="{DB1E4B4B-1A3E-45CC-97DD-D7A7148C3248}" destId="{7AB965C8-37D9-4082-8C07-255381E88FC0}" srcOrd="0" destOrd="0" presId="urn:microsoft.com/office/officeart/2005/8/layout/hList1"/>
    <dgm:cxn modelId="{7D48ECF3-C09A-4BA9-8586-A12661F3CA4C}" srcId="{DB1E4B4B-1A3E-45CC-97DD-D7A7148C3248}" destId="{E41F1FBB-3AD7-415A-8616-8B27D7C7E97E}" srcOrd="2" destOrd="0" parTransId="{2BF83A4F-277A-49FE-8E70-6FC8F9581A92}" sibTransId="{AB9C68D7-764B-405E-B84A-BB690C534471}"/>
    <dgm:cxn modelId="{B5A346A8-14C5-4B31-9D16-4BB6DD6ED6DB}" type="presOf" srcId="{354D0285-CD65-4F5A-B3FE-957A58EFB53A}" destId="{B9BC7F27-FE5B-4F6E-B226-283CCA6322E5}" srcOrd="0" destOrd="1" presId="urn:microsoft.com/office/officeart/2005/8/layout/hList1"/>
    <dgm:cxn modelId="{5A9AB2A7-894E-44E3-8832-A7D96E92B60B}" type="presOf" srcId="{BF513E04-AFFC-48D0-ABC5-E02958A64251}" destId="{B9BC7F27-FE5B-4F6E-B226-283CCA6322E5}" srcOrd="0" destOrd="3" presId="urn:microsoft.com/office/officeart/2005/8/layout/hList1"/>
    <dgm:cxn modelId="{BA048295-D31A-475D-8827-55122922FB8F}" type="presOf" srcId="{E4C574E1-1E45-4215-9BB1-6DF7DA31BE07}" destId="{B9BC7F27-FE5B-4F6E-B226-283CCA6322E5}" srcOrd="0" destOrd="4" presId="urn:microsoft.com/office/officeart/2005/8/layout/hList1"/>
    <dgm:cxn modelId="{1E840DDD-4822-466C-9423-049628CEA773}" srcId="{3790850B-F50F-4021-8999-120A426D55A5}" destId="{F4E33233-8D66-48AA-975F-D75C15D477FA}" srcOrd="3" destOrd="0" parTransId="{ACC5658B-6066-4735-AD29-5096637594C8}" sibTransId="{675B494E-BB82-42A7-A95F-06362077C635}"/>
    <dgm:cxn modelId="{AD5C7943-8BC3-467D-AE24-86C8401F6BD7}" type="presOf" srcId="{6C78E081-8D4D-415B-A05C-63CF3A204C03}" destId="{B9BC7F27-FE5B-4F6E-B226-283CCA6322E5}" srcOrd="0" destOrd="0" presId="urn:microsoft.com/office/officeart/2005/8/layout/hList1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63B1FC01-7212-4685-A23C-933EC365BD3C}" type="presOf" srcId="{C69881B0-BB62-47A8-A46A-15352D3FB31E}" destId="{3013E8AE-F76C-4B8A-BDC0-EB486C4562D8}" srcOrd="0" destOrd="4" presId="urn:microsoft.com/office/officeart/2005/8/layout/hList1"/>
    <dgm:cxn modelId="{37E32A69-721B-44DA-9692-5EA511E41363}" srcId="{DB1E4B4B-1A3E-45CC-97DD-D7A7148C3248}" destId="{6C78E081-8D4D-415B-A05C-63CF3A204C03}" srcOrd="0" destOrd="0" parTransId="{44DC1FF6-0E5A-45CA-B2F8-D8A8089B6415}" sibTransId="{A3BCCE11-3475-4DD4-B6CF-5C1642F9D24E}"/>
    <dgm:cxn modelId="{F55B0D2F-8610-461A-8DF9-965AF8ABF20C}" type="presOf" srcId="{49102A5D-BB91-4488-B48D-5C461FFCC163}" destId="{3013E8AE-F76C-4B8A-BDC0-EB486C4562D8}" srcOrd="0" destOrd="0" presId="urn:microsoft.com/office/officeart/2005/8/layout/hList1"/>
    <dgm:cxn modelId="{FF1003C0-7100-430C-9A2F-F3B772F97812}" srcId="{3790850B-F50F-4021-8999-120A426D55A5}" destId="{19F9DB16-2838-42DD-96DC-D220B96944F8}" srcOrd="2" destOrd="0" parTransId="{40A8D68A-690A-4987-8E72-B47D0C8A2E6F}" sibTransId="{D02CF70B-89C8-4EF7-A9F5-FE7BB9E1356F}"/>
    <dgm:cxn modelId="{4191D801-1A80-464B-824C-87B2EA2D3FB7}" srcId="{3790850B-F50F-4021-8999-120A426D55A5}" destId="{96829083-5EAE-4D23-83AE-4911E94A0DE9}" srcOrd="1" destOrd="0" parTransId="{C86DDDEF-75D8-4896-8D50-017F8210D389}" sibTransId="{FE84EA6F-FA91-4FB2-A7B2-EB1602FDC25B}"/>
    <dgm:cxn modelId="{06E3E832-5D7A-401C-B943-06E49078D474}" srcId="{DB1E4B4B-1A3E-45CC-97DD-D7A7148C3248}" destId="{354D0285-CD65-4F5A-B3FE-957A58EFB53A}" srcOrd="1" destOrd="0" parTransId="{057D7653-DE9F-4225-8F28-5FDCA9E60C83}" sibTransId="{2A976B3E-8B97-4614-941F-A72F72B35AA4}"/>
    <dgm:cxn modelId="{5D9378F0-A3B4-4E3A-AA3A-47428FC17CB5}" srcId="{DB1E4B4B-1A3E-45CC-97DD-D7A7148C3248}" destId="{984FDF62-6645-4147-BD58-52B9F2D091AD}" srcOrd="5" destOrd="0" parTransId="{287E50C8-ADD9-4E95-9C35-99A5EEF3C015}" sibTransId="{2EDF01D3-C73C-42E8-914F-426DDDB6D70D}"/>
    <dgm:cxn modelId="{5AD820F0-E7D1-4954-B64F-A86A5FD1EC47}" srcId="{DB1E4B4B-1A3E-45CC-97DD-D7A7148C3248}" destId="{E4C574E1-1E45-4215-9BB1-6DF7DA31BE07}" srcOrd="4" destOrd="0" parTransId="{056AD63F-17E9-4439-B9CD-AA56BEE0A018}" sibTransId="{FA5EEB68-7E21-46A2-9183-CE943B1725A1}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F21F2106-FD53-478A-B1C7-5C8E23D0B829}" srcId="{3790850B-F50F-4021-8999-120A426D55A5}" destId="{C69881B0-BB62-47A8-A46A-15352D3FB31E}" srcOrd="4" destOrd="0" parTransId="{C3CFAE65-3757-4133-A9F4-1B78C03CD0A5}" sibTransId="{F0DD5CB0-4BBB-4A19-B1FB-E77EF40A1E4F}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57E60D04-B890-43B2-AEC3-8F0CC5C9E9F1}" srcId="{DB1E4B4B-1A3E-45CC-97DD-D7A7148C3248}" destId="{BF513E04-AFFC-48D0-ABC5-E02958A64251}" srcOrd="3" destOrd="0" parTransId="{593ED6E6-EB66-4D01-A3ED-CEBD683C204E}" sibTransId="{3C049652-6114-4CD2-B59A-5DBC82656960}"/>
    <dgm:cxn modelId="{98A8E807-7DBA-476E-8C54-4C4623B4155D}" type="presOf" srcId="{984FDF62-6645-4147-BD58-52B9F2D091AD}" destId="{B9BC7F27-FE5B-4F6E-B226-283CCA6322E5}" srcOrd="0" destOrd="5" presId="urn:microsoft.com/office/officeart/2005/8/layout/hList1"/>
    <dgm:cxn modelId="{6AB8800E-C5FD-4A6D-AE19-7C61A135BF88}" type="presOf" srcId="{DFF685C4-494C-4DF9-9A92-20169D82E5C8}" destId="{6D0F4F52-E8E3-490D-BF1A-E5D745803F6F}" srcOrd="0" destOrd="0" presId="urn:microsoft.com/office/officeart/2005/8/layout/hList1"/>
    <dgm:cxn modelId="{2273D96C-887A-4C6D-AB5D-D3D914F17307}" type="presOf" srcId="{19F9DB16-2838-42DD-96DC-D220B96944F8}" destId="{3013E8AE-F76C-4B8A-BDC0-EB486C4562D8}" srcOrd="0" destOrd="2" presId="urn:microsoft.com/office/officeart/2005/8/layout/hList1"/>
    <dgm:cxn modelId="{78BE20AC-D425-40B1-9625-330F729794CC}" type="presOf" srcId="{3790850B-F50F-4021-8999-120A426D55A5}" destId="{60381480-67E4-4492-B04B-F33C234C9C0E}" srcOrd="0" destOrd="0" presId="urn:microsoft.com/office/officeart/2005/8/layout/hList1"/>
    <dgm:cxn modelId="{A2EC0611-22A8-4DE2-8D92-0991CC4AEA0F}" type="presOf" srcId="{E41F1FBB-3AD7-415A-8616-8B27D7C7E97E}" destId="{B9BC7F27-FE5B-4F6E-B226-283CCA6322E5}" srcOrd="0" destOrd="2" presId="urn:microsoft.com/office/officeart/2005/8/layout/hList1"/>
    <dgm:cxn modelId="{4814BD0C-BCE5-4261-A4C0-BC620A35270E}" type="presOf" srcId="{96829083-5EAE-4D23-83AE-4911E94A0DE9}" destId="{3013E8AE-F76C-4B8A-BDC0-EB486C4562D8}" srcOrd="0" destOrd="1" presId="urn:microsoft.com/office/officeart/2005/8/layout/hList1"/>
    <dgm:cxn modelId="{794EAB0C-0282-4B58-9888-A822F471F5E6}" type="presParOf" srcId="{6D0F4F52-E8E3-490D-BF1A-E5D745803F6F}" destId="{AE807532-5172-4AE5-8AB2-BA1A88829A48}" srcOrd="0" destOrd="0" presId="urn:microsoft.com/office/officeart/2005/8/layout/hList1"/>
    <dgm:cxn modelId="{6E66A5CE-0E84-4BCC-B3B5-0A25CB06E6B6}" type="presParOf" srcId="{AE807532-5172-4AE5-8AB2-BA1A88829A48}" destId="{7AB965C8-37D9-4082-8C07-255381E88FC0}" srcOrd="0" destOrd="0" presId="urn:microsoft.com/office/officeart/2005/8/layout/hList1"/>
    <dgm:cxn modelId="{87B6A2A1-F4FB-41F8-97B0-B1240BF68765}" type="presParOf" srcId="{AE807532-5172-4AE5-8AB2-BA1A88829A48}" destId="{B9BC7F27-FE5B-4F6E-B226-283CCA6322E5}" srcOrd="1" destOrd="0" presId="urn:microsoft.com/office/officeart/2005/8/layout/hList1"/>
    <dgm:cxn modelId="{C782B6CA-B398-4B53-9860-505B927882BC}" type="presParOf" srcId="{6D0F4F52-E8E3-490D-BF1A-E5D745803F6F}" destId="{1624C141-1EDC-49F8-8F89-3F11EA752515}" srcOrd="1" destOrd="0" presId="urn:microsoft.com/office/officeart/2005/8/layout/hList1"/>
    <dgm:cxn modelId="{688FE517-E76C-4506-80E5-613E23DC291C}" type="presParOf" srcId="{6D0F4F52-E8E3-490D-BF1A-E5D745803F6F}" destId="{C9707070-E191-4B09-90E9-E9E873348D66}" srcOrd="2" destOrd="0" presId="urn:microsoft.com/office/officeart/2005/8/layout/hList1"/>
    <dgm:cxn modelId="{98F20771-4009-4E79-B953-4E654786C937}" type="presParOf" srcId="{C9707070-E191-4B09-90E9-E9E873348D66}" destId="{60381480-67E4-4492-B04B-F33C234C9C0E}" srcOrd="0" destOrd="0" presId="urn:microsoft.com/office/officeart/2005/8/layout/hList1"/>
    <dgm:cxn modelId="{C29CD38D-249E-404F-A42D-DEFB2CBAFEB8}" type="presParOf" srcId="{C9707070-E191-4B09-90E9-E9E873348D66}" destId="{3013E8AE-F76C-4B8A-BDC0-EB486C4562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3790850B-F50F-4021-8999-120A426D55A5}">
      <dgm:prSet phldrT="[Texto]" custT="1"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es-ES" sz="2800" dirty="0" smtClean="0">
              <a:latin typeface="HP Simplified Light" panose="020B0406020204020204" pitchFamily="34" charset="0"/>
            </a:rPr>
            <a:t>PERSONA</a:t>
          </a:r>
          <a:endParaRPr lang="es-ES" sz="2800" dirty="0">
            <a:latin typeface="HP Simplified Light" panose="020B0406020204020204" pitchFamily="34" charset="0"/>
          </a:endParaRP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r>
            <a:rPr lang="es-ES" sz="2800" b="1" i="0" dirty="0" smtClean="0">
              <a:latin typeface="HP Simplified Light" panose="020B0406020204020204" pitchFamily="34" charset="0"/>
            </a:rPr>
            <a:t>nombre</a:t>
          </a:r>
          <a:endParaRPr lang="es-ES" sz="28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1800">
            <a:latin typeface="HP Simplified Light" panose="020B0406020204020204" pitchFamily="34" charset="0"/>
          </a:endParaRPr>
        </a:p>
      </dgm:t>
    </dgm:pt>
    <dgm:pt modelId="{A3069D29-5DC7-4F32-9888-D034CCF4DAB2}">
      <dgm:prSet custT="1"/>
      <dgm:spPr/>
      <dgm:t>
        <a:bodyPr/>
        <a:lstStyle/>
        <a:p>
          <a:r>
            <a:rPr lang="es-ES" sz="2800" b="1" i="0" dirty="0" smtClean="0">
              <a:latin typeface="HP Simplified Light" panose="020B0406020204020204" pitchFamily="34" charset="0"/>
            </a:rPr>
            <a:t>edad</a:t>
          </a:r>
          <a:endParaRPr lang="es-ES" sz="2800" b="1" i="0" dirty="0">
            <a:latin typeface="HP Simplified Light" panose="020B0406020204020204" pitchFamily="34" charset="0"/>
          </a:endParaRPr>
        </a:p>
      </dgm:t>
    </dgm:pt>
    <dgm:pt modelId="{F5567445-E2C6-4EBA-B18A-28A5A1358836}" type="parTrans" cxnId="{A271BE49-3687-48BB-AA8B-9C7D81ACCE9C}">
      <dgm:prSet/>
      <dgm:spPr/>
      <dgm:t>
        <a:bodyPr/>
        <a:lstStyle/>
        <a:p>
          <a:endParaRPr lang="es-MX"/>
        </a:p>
      </dgm:t>
    </dgm:pt>
    <dgm:pt modelId="{C6D98510-60C0-4E0B-8EC2-532171CE02DB}" type="sibTrans" cxnId="{A271BE49-3687-48BB-AA8B-9C7D81ACCE9C}">
      <dgm:prSet/>
      <dgm:spPr/>
      <dgm:t>
        <a:bodyPr/>
        <a:lstStyle/>
        <a:p>
          <a:endParaRPr lang="es-MX"/>
        </a:p>
      </dgm:t>
    </dgm:pt>
    <dgm:pt modelId="{A933B27C-692D-4465-BD54-5AA3AF8735F4}">
      <dgm:prSet custT="1"/>
      <dgm:spPr/>
      <dgm:t>
        <a:bodyPr/>
        <a:lstStyle/>
        <a:p>
          <a:r>
            <a:rPr lang="es-ES" sz="2800" b="1" i="0" dirty="0" smtClean="0">
              <a:latin typeface="HP Simplified Light" panose="020B0406020204020204" pitchFamily="34" charset="0"/>
            </a:rPr>
            <a:t>mujer</a:t>
          </a:r>
          <a:endParaRPr lang="es-ES" sz="2800" b="1" i="0" dirty="0">
            <a:latin typeface="HP Simplified Light" panose="020B0406020204020204" pitchFamily="34" charset="0"/>
          </a:endParaRPr>
        </a:p>
      </dgm:t>
    </dgm:pt>
    <dgm:pt modelId="{CAE8D9D9-23AD-4251-A789-D76547EC45ED}" type="parTrans" cxnId="{F2E44E1B-C36C-4945-B28B-219EDCCC235E}">
      <dgm:prSet/>
      <dgm:spPr/>
      <dgm:t>
        <a:bodyPr/>
        <a:lstStyle/>
        <a:p>
          <a:endParaRPr lang="es-MX"/>
        </a:p>
      </dgm:t>
    </dgm:pt>
    <dgm:pt modelId="{1862B345-2BD2-4502-98DB-C1F3128C6BBE}" type="sibTrans" cxnId="{F2E44E1B-C36C-4945-B28B-219EDCCC235E}">
      <dgm:prSet/>
      <dgm:spPr/>
      <dgm:t>
        <a:bodyPr/>
        <a:lstStyle/>
        <a:p>
          <a:endParaRPr lang="es-MX"/>
        </a:p>
      </dgm:t>
    </dgm:pt>
    <dgm:pt modelId="{8CCE9AFE-B4EF-492E-B073-105E994091B2}">
      <dgm:prSet custT="1"/>
      <dgm:spPr/>
      <dgm:t>
        <a:bodyPr/>
        <a:lstStyle/>
        <a:p>
          <a:r>
            <a:rPr lang="es-ES" sz="2800" b="1" i="0" dirty="0" err="1" smtClean="0">
              <a:latin typeface="HP Simplified Light" panose="020B0406020204020204" pitchFamily="34" charset="0"/>
            </a:rPr>
            <a:t>direccion</a:t>
          </a:r>
          <a:endParaRPr lang="es-ES" sz="2800" b="1" i="0" dirty="0">
            <a:latin typeface="HP Simplified Light" panose="020B0406020204020204" pitchFamily="34" charset="0"/>
          </a:endParaRPr>
        </a:p>
      </dgm:t>
    </dgm:pt>
    <dgm:pt modelId="{77592E54-69A1-467C-8216-843332BD990C}" type="parTrans" cxnId="{921563A7-1F9A-44E5-99AD-67DD3554C067}">
      <dgm:prSet/>
      <dgm:spPr/>
      <dgm:t>
        <a:bodyPr/>
        <a:lstStyle/>
        <a:p>
          <a:endParaRPr lang="es-MX"/>
        </a:p>
      </dgm:t>
    </dgm:pt>
    <dgm:pt modelId="{96378B78-7A33-4656-8C7C-4FE7FBE6F74A}" type="sibTrans" cxnId="{921563A7-1F9A-44E5-99AD-67DD3554C067}">
      <dgm:prSet/>
      <dgm:spPr/>
      <dgm:t>
        <a:bodyPr/>
        <a:lstStyle/>
        <a:p>
          <a:endParaRPr lang="es-MX"/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0" presStyleCnt="1" custLinFactNeighborX="2133" custLinFactNeighborY="79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1BFF253B-BE0A-4A50-9ACD-A6D9B9B08E9A}" srcId="{DFF685C4-494C-4DF9-9A92-20169D82E5C8}" destId="{3790850B-F50F-4021-8999-120A426D55A5}" srcOrd="0" destOrd="0" parTransId="{3CD41E62-CE25-4962-9DA7-54D3521DBBDA}" sibTransId="{36761F8F-DAAB-401E-8C09-A866122028EA}"/>
    <dgm:cxn modelId="{7B09670A-5004-4C98-AD16-AE9F8A664988}" type="presOf" srcId="{A933B27C-692D-4465-BD54-5AA3AF8735F4}" destId="{3013E8AE-F76C-4B8A-BDC0-EB486C4562D8}" srcOrd="0" destOrd="2" presId="urn:microsoft.com/office/officeart/2005/8/layout/hList1"/>
    <dgm:cxn modelId="{6B9BD770-BE5A-4356-88BA-8410526F5CEE}" type="presOf" srcId="{A3069D29-5DC7-4F32-9888-D034CCF4DAB2}" destId="{3013E8AE-F76C-4B8A-BDC0-EB486C4562D8}" srcOrd="0" destOrd="1" presId="urn:microsoft.com/office/officeart/2005/8/layout/hList1"/>
    <dgm:cxn modelId="{74A9E84D-4B4F-4394-98F1-3A563C88C7A0}" type="presOf" srcId="{3790850B-F50F-4021-8999-120A426D55A5}" destId="{60381480-67E4-4492-B04B-F33C234C9C0E}" srcOrd="0" destOrd="0" presId="urn:microsoft.com/office/officeart/2005/8/layout/hList1"/>
    <dgm:cxn modelId="{921563A7-1F9A-44E5-99AD-67DD3554C067}" srcId="{3790850B-F50F-4021-8999-120A426D55A5}" destId="{8CCE9AFE-B4EF-492E-B073-105E994091B2}" srcOrd="3" destOrd="0" parTransId="{77592E54-69A1-467C-8216-843332BD990C}" sibTransId="{96378B78-7A33-4656-8C7C-4FE7FBE6F74A}"/>
    <dgm:cxn modelId="{128C3A2A-6E9D-4DC1-8441-9B5A1B2C9000}" type="presOf" srcId="{DFF685C4-494C-4DF9-9A92-20169D82E5C8}" destId="{6D0F4F52-E8E3-490D-BF1A-E5D745803F6F}" srcOrd="0" destOrd="0" presId="urn:microsoft.com/office/officeart/2005/8/layout/hList1"/>
    <dgm:cxn modelId="{2D205C55-3C69-413A-B5D7-5C3A5805670E}" type="presOf" srcId="{8CCE9AFE-B4EF-492E-B073-105E994091B2}" destId="{3013E8AE-F76C-4B8A-BDC0-EB486C4562D8}" srcOrd="0" destOrd="3" presId="urn:microsoft.com/office/officeart/2005/8/layout/hList1"/>
    <dgm:cxn modelId="{F3341D9C-35A3-413C-A828-ECB8C4B8D82A}" type="presOf" srcId="{49102A5D-BB91-4488-B48D-5C461FFCC163}" destId="{3013E8AE-F76C-4B8A-BDC0-EB486C4562D8}" srcOrd="0" destOrd="0" presId="urn:microsoft.com/office/officeart/2005/8/layout/hList1"/>
    <dgm:cxn modelId="{A271BE49-3687-48BB-AA8B-9C7D81ACCE9C}" srcId="{3790850B-F50F-4021-8999-120A426D55A5}" destId="{A3069D29-5DC7-4F32-9888-D034CCF4DAB2}" srcOrd="1" destOrd="0" parTransId="{F5567445-E2C6-4EBA-B18A-28A5A1358836}" sibTransId="{C6D98510-60C0-4E0B-8EC2-532171CE02DB}"/>
    <dgm:cxn modelId="{F2E44E1B-C36C-4945-B28B-219EDCCC235E}" srcId="{3790850B-F50F-4021-8999-120A426D55A5}" destId="{A933B27C-692D-4465-BD54-5AA3AF8735F4}" srcOrd="2" destOrd="0" parTransId="{CAE8D9D9-23AD-4251-A789-D76547EC45ED}" sibTransId="{1862B345-2BD2-4502-98DB-C1F3128C6BBE}"/>
    <dgm:cxn modelId="{6F17AFFF-2973-448D-9D5B-4D8A77A0D1B6}" type="presParOf" srcId="{6D0F4F52-E8E3-490D-BF1A-E5D745803F6F}" destId="{C9707070-E191-4B09-90E9-E9E873348D66}" srcOrd="0" destOrd="0" presId="urn:microsoft.com/office/officeart/2005/8/layout/hList1"/>
    <dgm:cxn modelId="{08784EAC-F294-4C63-BD2B-0A37DD376552}" type="presParOf" srcId="{C9707070-E191-4B09-90E9-E9E873348D66}" destId="{60381480-67E4-4492-B04B-F33C234C9C0E}" srcOrd="0" destOrd="0" presId="urn:microsoft.com/office/officeart/2005/8/layout/hList1"/>
    <dgm:cxn modelId="{E00D9E6E-1E37-4356-B655-BF66354EBCFA}" type="presParOf" srcId="{C9707070-E191-4B09-90E9-E9E873348D66}" destId="{3013E8AE-F76C-4B8A-BDC0-EB486C4562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/>
      <dgm:t>
        <a:bodyPr/>
        <a:lstStyle/>
        <a:p>
          <a:r>
            <a:rPr lang="es-ES" sz="2800" dirty="0" smtClean="0">
              <a:latin typeface="HP Simplified Light" panose="020B0406020204020204" pitchFamily="34" charset="0"/>
            </a:rPr>
            <a:t>ALUMNO</a:t>
          </a:r>
          <a:endParaRPr lang="es-ES" sz="2800" dirty="0">
            <a:latin typeface="HP Simplified Light" panose="020B0406020204020204" pitchFamily="34" charset="0"/>
          </a:endParaRP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/>
      <dgm:t>
        <a:bodyPr/>
        <a:lstStyle/>
        <a:p>
          <a:r>
            <a:rPr lang="es-ES" sz="2800" b="0" i="0" dirty="0" smtClean="0">
              <a:latin typeface="HP Simplified Light" panose="020B0406020204020204" pitchFamily="34" charset="0"/>
            </a:rPr>
            <a:t>carrera</a:t>
          </a:r>
          <a:endParaRPr lang="es-ES" sz="2800" b="1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/>
      <dgm:t>
        <a:bodyPr/>
        <a:lstStyle/>
        <a:p>
          <a:r>
            <a:rPr lang="es-ES" sz="2800" dirty="0" smtClean="0">
              <a:latin typeface="HP Simplified Light" panose="020B0406020204020204" pitchFamily="34" charset="0"/>
            </a:rPr>
            <a:t>MAESTRO</a:t>
          </a:r>
          <a:endParaRPr lang="es-ES" sz="2800" dirty="0">
            <a:latin typeface="HP Simplified Light" panose="020B0406020204020204" pitchFamily="34" charset="0"/>
          </a:endParaRP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/>
      <dgm:t>
        <a:bodyPr/>
        <a:lstStyle/>
        <a:p>
          <a:r>
            <a:rPr lang="es-ES" sz="2800" b="0" dirty="0" smtClean="0">
              <a:latin typeface="HP Simplified Light" panose="020B0406020204020204" pitchFamily="34" charset="0"/>
            </a:rPr>
            <a:t>materias</a:t>
          </a:r>
          <a:endParaRPr lang="es-ES" sz="2800" b="1" dirty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2400">
            <a:latin typeface="HP Simplified Light" panose="020B0406020204020204" pitchFamily="34" charset="0"/>
          </a:endParaRPr>
        </a:p>
      </dgm:t>
    </dgm:pt>
    <dgm:pt modelId="{126A622D-46F8-4E58-8656-5D45B437F4E0}">
      <dgm:prSet phldrT="[Texto]" custT="1"/>
      <dgm:spPr/>
      <dgm:t>
        <a:bodyPr/>
        <a:lstStyle/>
        <a:p>
          <a:r>
            <a:rPr lang="es-ES" sz="2800" b="0" i="0" dirty="0" smtClean="0">
              <a:latin typeface="HP Simplified Light" panose="020B0406020204020204" pitchFamily="34" charset="0"/>
            </a:rPr>
            <a:t>matricula</a:t>
          </a:r>
          <a:endParaRPr lang="es-ES" sz="2800" b="0" i="0" dirty="0">
            <a:latin typeface="HP Simplified Light" panose="020B0406020204020204" pitchFamily="34" charset="0"/>
          </a:endParaRPr>
        </a:p>
      </dgm:t>
    </dgm:pt>
    <dgm:pt modelId="{EA8BFA95-8023-40F8-965A-2E7D72121D81}" type="parTrans" cxnId="{132AED7E-4670-45E7-B17C-8FB20E2667E4}">
      <dgm:prSet/>
      <dgm:spPr/>
      <dgm:t>
        <a:bodyPr/>
        <a:lstStyle/>
        <a:p>
          <a:endParaRPr lang="es-MX"/>
        </a:p>
      </dgm:t>
    </dgm:pt>
    <dgm:pt modelId="{1A5E66C5-6928-4364-8FC5-D24447DF8A80}" type="sibTrans" cxnId="{132AED7E-4670-45E7-B17C-8FB20E2667E4}">
      <dgm:prSet/>
      <dgm:spPr/>
      <dgm:t>
        <a:bodyPr/>
        <a:lstStyle/>
        <a:p>
          <a:endParaRPr lang="es-MX"/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2" custLinFactNeighborX="-1057" custLinFactNeighborY="31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7E32A69-721B-44DA-9692-5EA511E41363}" srcId="{DB1E4B4B-1A3E-45CC-97DD-D7A7148C3248}" destId="{6C78E081-8D4D-415B-A05C-63CF3A204C03}" srcOrd="1" destOrd="0" parTransId="{44DC1FF6-0E5A-45CA-B2F8-D8A8089B6415}" sibTransId="{A3BCCE11-3475-4DD4-B6CF-5C1642F9D24E}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DE96BF89-6EC2-4FD3-B105-72A0127B74C4}" type="presOf" srcId="{126A622D-46F8-4E58-8656-5D45B437F4E0}" destId="{B9BC7F27-FE5B-4F6E-B226-283CCA6322E5}" srcOrd="0" destOrd="0" presId="urn:microsoft.com/office/officeart/2005/8/layout/hList1"/>
    <dgm:cxn modelId="{9450482E-52C9-442B-AF5F-EFD1585E1F86}" type="presOf" srcId="{6C78E081-8D4D-415B-A05C-63CF3A204C03}" destId="{B9BC7F27-FE5B-4F6E-B226-283CCA6322E5}" srcOrd="0" destOrd="1" presId="urn:microsoft.com/office/officeart/2005/8/layout/hList1"/>
    <dgm:cxn modelId="{414B9B2F-33F0-46C1-819E-2B37543067BC}" type="presOf" srcId="{3790850B-F50F-4021-8999-120A426D55A5}" destId="{60381480-67E4-4492-B04B-F33C234C9C0E}" srcOrd="0" destOrd="0" presId="urn:microsoft.com/office/officeart/2005/8/layout/hList1"/>
    <dgm:cxn modelId="{EF243C39-64C2-432B-996D-79740D2010E2}" type="presOf" srcId="{49102A5D-BB91-4488-B48D-5C461FFCC163}" destId="{3013E8AE-F76C-4B8A-BDC0-EB486C4562D8}" srcOrd="0" destOrd="0" presId="urn:microsoft.com/office/officeart/2005/8/layout/hList1"/>
    <dgm:cxn modelId="{4718BEC4-7ADA-478D-A31A-E9F1177394EC}" type="presOf" srcId="{DB1E4B4B-1A3E-45CC-97DD-D7A7148C3248}" destId="{7AB965C8-37D9-4082-8C07-255381E88FC0}" srcOrd="0" destOrd="0" presId="urn:microsoft.com/office/officeart/2005/8/layout/hList1"/>
    <dgm:cxn modelId="{132AED7E-4670-45E7-B17C-8FB20E2667E4}" srcId="{DB1E4B4B-1A3E-45CC-97DD-D7A7148C3248}" destId="{126A622D-46F8-4E58-8656-5D45B437F4E0}" srcOrd="0" destOrd="0" parTransId="{EA8BFA95-8023-40F8-965A-2E7D72121D81}" sibTransId="{1A5E66C5-6928-4364-8FC5-D24447DF8A80}"/>
    <dgm:cxn modelId="{764B6DC1-E75D-4BFA-884A-2A210F71BB79}" type="presOf" srcId="{DFF685C4-494C-4DF9-9A92-20169D82E5C8}" destId="{6D0F4F52-E8E3-490D-BF1A-E5D745803F6F}" srcOrd="0" destOrd="0" presId="urn:microsoft.com/office/officeart/2005/8/layout/hList1"/>
    <dgm:cxn modelId="{D7A3D53B-0C2C-4A86-AA0F-708980BBF8F1}" type="presParOf" srcId="{6D0F4F52-E8E3-490D-BF1A-E5D745803F6F}" destId="{AE807532-5172-4AE5-8AB2-BA1A88829A48}" srcOrd="0" destOrd="0" presId="urn:microsoft.com/office/officeart/2005/8/layout/hList1"/>
    <dgm:cxn modelId="{8522459C-4067-4688-A1C5-8CEECE026FFF}" type="presParOf" srcId="{AE807532-5172-4AE5-8AB2-BA1A88829A48}" destId="{7AB965C8-37D9-4082-8C07-255381E88FC0}" srcOrd="0" destOrd="0" presId="urn:microsoft.com/office/officeart/2005/8/layout/hList1"/>
    <dgm:cxn modelId="{2EEDDBA9-BE2F-48C1-95D4-132087835986}" type="presParOf" srcId="{AE807532-5172-4AE5-8AB2-BA1A88829A48}" destId="{B9BC7F27-FE5B-4F6E-B226-283CCA6322E5}" srcOrd="1" destOrd="0" presId="urn:microsoft.com/office/officeart/2005/8/layout/hList1"/>
    <dgm:cxn modelId="{595AC532-7886-44F8-97C3-28EFD0B7E8A1}" type="presParOf" srcId="{6D0F4F52-E8E3-490D-BF1A-E5D745803F6F}" destId="{1624C141-1EDC-49F8-8F89-3F11EA752515}" srcOrd="1" destOrd="0" presId="urn:microsoft.com/office/officeart/2005/8/layout/hList1"/>
    <dgm:cxn modelId="{05652134-130E-4F50-8D96-58E595048237}" type="presParOf" srcId="{6D0F4F52-E8E3-490D-BF1A-E5D745803F6F}" destId="{C9707070-E191-4B09-90E9-E9E873348D66}" srcOrd="2" destOrd="0" presId="urn:microsoft.com/office/officeart/2005/8/layout/hList1"/>
    <dgm:cxn modelId="{6BB7A307-B1FA-47AF-BB9E-1F5871EF97C0}" type="presParOf" srcId="{C9707070-E191-4B09-90E9-E9E873348D66}" destId="{60381480-67E4-4492-B04B-F33C234C9C0E}" srcOrd="0" destOrd="0" presId="urn:microsoft.com/office/officeart/2005/8/layout/hList1"/>
    <dgm:cxn modelId="{55B868D7-6961-4938-9D80-00FACD4BAFCB}" type="presParOf" srcId="{C9707070-E191-4B09-90E9-E9E873348D66}" destId="{3013E8AE-F76C-4B8A-BDC0-EB486C4562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F685C4-494C-4DF9-9A92-20169D82E5C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B1E4B4B-1A3E-45CC-97DD-D7A7148C3248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PELICULA</a:t>
          </a:r>
        </a:p>
      </dgm:t>
    </dgm:pt>
    <dgm:pt modelId="{62FA901C-7BEF-429C-9A5E-77F0012D6D21}" type="parTrans" cxnId="{1EFF6A8B-4B75-400C-B5F6-D538DFB3330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96BD445-EDC4-48D8-95E8-32A75FA6D4A4}" type="sibTrans" cxnId="{1EFF6A8B-4B75-400C-B5F6-D538DFB3330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C78E081-8D4D-415B-A05C-63CF3A204C03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id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44DC1FF6-0E5A-45CA-B2F8-D8A8089B6415}" type="parTrans" cxnId="{37E32A69-721B-44DA-9692-5EA511E4136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A3BCCE11-3475-4DD4-B6CF-5C1642F9D24E}" type="sibTrans" cxnId="{37E32A69-721B-44DA-9692-5EA511E4136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5E49D1C-6154-42B3-9CB8-A17FF7D95DD8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titulo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3059794C-51D3-4736-88CB-E2E7276C82CC}" type="parTrans" cxnId="{184BA6A0-73B1-4765-8555-F16DB5F4D1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49733A1-5D48-4479-8F17-FC54FD61A7C8}" type="sibTrans" cxnId="{184BA6A0-73B1-4765-8555-F16DB5F4D1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790850B-F50F-4021-8999-120A426D55A5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SERIE</a:t>
          </a:r>
        </a:p>
      </dgm:t>
    </dgm:pt>
    <dgm:pt modelId="{3CD41E62-CE25-4962-9DA7-54D3521DBBDA}" type="parTrans" cxnId="{1BFF253B-BE0A-4A50-9ACD-A6D9B9B08E9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6761F8F-DAAB-401E-8C09-A866122028EA}" type="sibTrans" cxnId="{1BFF253B-BE0A-4A50-9ACD-A6D9B9B08E9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9102A5D-BB91-4488-B48D-5C461FFCC163}">
      <dgm:prSet phldrT="[Texto]" custT="1"/>
      <dgm:spPr/>
      <dgm:t>
        <a:bodyPr/>
        <a:lstStyle/>
        <a:p>
          <a:r>
            <a:rPr lang="es-ES" sz="2400" b="0" smtClean="0">
              <a:latin typeface="HP Simplified Light" panose="020B0406020204020204" pitchFamily="34" charset="0"/>
            </a:rPr>
            <a:t>id</a:t>
          </a:r>
          <a:endParaRPr lang="es-ES" sz="2400" b="0">
            <a:latin typeface="HP Simplified Light" panose="020B0406020204020204" pitchFamily="34" charset="0"/>
          </a:endParaRPr>
        </a:p>
      </dgm:t>
    </dgm:pt>
    <dgm:pt modelId="{83DAFC6C-CD3A-4BCC-A46C-F545A58287B6}" type="parTrans" cxnId="{607C6F02-053A-4D3B-8F86-778BEA53082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73E3423-0E54-4C40-92C8-214EA85F27E7}" type="sibTrans" cxnId="{607C6F02-053A-4D3B-8F86-778BEA53082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43A66BF-56D6-4BAD-BEA7-EDBBE19DD34A}">
      <dgm:prSet phldrT="[Texto]" custT="1"/>
      <dgm:spPr/>
      <dgm:t>
        <a:bodyPr/>
        <a:lstStyle/>
        <a:p>
          <a:r>
            <a:rPr lang="es-ES" sz="2400" b="0" smtClean="0">
              <a:latin typeface="HP Simplified Light" panose="020B0406020204020204" pitchFamily="34" charset="0"/>
            </a:rPr>
            <a:t>año</a:t>
          </a:r>
          <a:endParaRPr lang="es-ES" sz="2400" b="0">
            <a:latin typeface="HP Simplified Light" panose="020B0406020204020204" pitchFamily="34" charset="0"/>
          </a:endParaRPr>
        </a:p>
      </dgm:t>
    </dgm:pt>
    <dgm:pt modelId="{6A13A3B1-A1DC-4FCC-A83C-7B3EDE4BD5DC}" type="parTrans" cxnId="{B0F4F3D6-5505-477F-8F92-56987A8503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A77D0956-B664-4EE3-936A-8A9517643B9F}" type="sibTrans" cxnId="{B0F4F3D6-5505-477F-8F92-56987A8503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CA7D79F-CAF3-440C-B997-993976C04B02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genero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288BD9A5-4758-40CD-9CAF-C0346ED8460A}" type="parTrans" cxnId="{61FE73EF-08FC-471E-926E-3D2A8018FFC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56BEA7A-A18F-4E3B-BAE7-AEA4A2E8D69F}" type="sibTrans" cxnId="{61FE73EF-08FC-471E-926E-3D2A8018FFC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FB6EC12-6825-43CE-8A0E-809F6556AEB9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autor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15E12C70-0664-4A07-A96C-A6FF8F6809B0}" type="parTrans" cxnId="{A3FAA803-5CFA-4ABC-AC4A-AEB7792E0AF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27A6EEE-15A3-4EEA-A865-3BAF111514EC}" type="sibTrans" cxnId="{A3FAA803-5CFA-4ABC-AC4A-AEB7792E0AF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00691D3-6CBC-4072-8A7E-67C20DA2A0F4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duracion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3A5ECD77-5140-4507-AD60-798B9718CD98}" type="parTrans" cxnId="{083DD926-FF67-4C54-99D3-CF966C6C5A5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AE37731-21B5-4F84-B16A-4F868AA1710C}" type="sibTrans" cxnId="{083DD926-FF67-4C54-99D3-CF966C6C5A5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9C4C3946-F8A6-42F2-AFF8-AB782CB05EEB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año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B2617ED7-8C72-4159-A230-417C27FC7C38}" type="parTrans" cxnId="{AA004FE9-FBD6-4B2E-916F-1B0D7BBE611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EAF56A3-B563-4CE2-A911-DC8E29BF43F2}" type="sibTrans" cxnId="{AA004FE9-FBD6-4B2E-916F-1B0D7BBE611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6F3A72B-6D86-4810-9318-2DEDA0445215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visto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4A4BC14C-31DB-404F-AC3D-EBEDCCAAFB33}" type="parTrans" cxnId="{FB76954B-348E-450B-A8F0-11BDC511B57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3BF84D8-F7A8-4349-B3A4-EE9BCCDE83FF}" type="sibTrans" cxnId="{FB76954B-348E-450B-A8F0-11BDC511B573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8D6446E-9FAF-4006-B3FC-1C52977FB759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tiempoVisto</a:t>
          </a:r>
          <a:endParaRPr lang="es-ES" sz="2400" b="0" i="0" dirty="0">
            <a:latin typeface="HP Simplified Light" panose="020B0406020204020204" pitchFamily="34" charset="0"/>
          </a:endParaRPr>
        </a:p>
      </dgm:t>
    </dgm:pt>
    <dgm:pt modelId="{4986F98B-DE34-44A9-9DB5-202618D9357E}" type="parTrans" cxnId="{E267C63A-73EB-4EDF-8AA5-F6C62FD707B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1526279-F7B4-4FA4-B677-78E63632D75B}" type="sibTrans" cxnId="{E267C63A-73EB-4EDF-8AA5-F6C62FD707B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D9FA8FC-764B-4775-8C7D-158DAEFED19C}">
      <dgm:prSet phldrT="[Texto]" custT="1"/>
      <dgm:spPr/>
      <dgm:t>
        <a:bodyPr/>
        <a:lstStyle/>
        <a:p>
          <a:r>
            <a:rPr lang="es-ES" sz="2400" b="0" smtClean="0">
              <a:latin typeface="HP Simplified Light" panose="020B0406020204020204" pitchFamily="34" charset="0"/>
            </a:rPr>
            <a:t>titutlo</a:t>
          </a:r>
          <a:endParaRPr lang="es-ES" sz="2400" b="0">
            <a:latin typeface="HP Simplified Light" panose="020B0406020204020204" pitchFamily="34" charset="0"/>
          </a:endParaRPr>
        </a:p>
      </dgm:t>
    </dgm:pt>
    <dgm:pt modelId="{74DD7C59-84CB-4FDF-BCC6-E868D590BF6D}" type="parTrans" cxnId="{F0E9A367-2657-43DE-843B-4A98A8F5B25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D90CF77-B0A9-428A-90C7-3495952F66BD}" type="sibTrans" cxnId="{F0E9A367-2657-43DE-843B-4A98A8F5B25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AA9531C-73DC-4D1A-A12F-17DFCFEE0FA8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genero</a:t>
          </a:r>
          <a:endParaRPr lang="es-ES" sz="2400" b="0" i="0">
            <a:latin typeface="HP Simplified Light" panose="020B0406020204020204" pitchFamily="34" charset="0"/>
          </a:endParaRPr>
        </a:p>
      </dgm:t>
    </dgm:pt>
    <dgm:pt modelId="{7A3C1405-B5A0-42B3-BCA4-F7A928421C04}" type="parTrans" cxnId="{27D9ED17-9E03-456F-87EF-A937F9879D7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CE31CC6-94A1-4DFC-855A-7E7A5D05704A}" type="sibTrans" cxnId="{27D9ED17-9E03-456F-87EF-A937F9879D7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21E8569-C35D-4D1D-B058-033039665861}">
      <dgm:prSet phldrT="[Texto]" custT="1"/>
      <dgm:spPr/>
      <dgm:t>
        <a:bodyPr/>
        <a:lstStyle/>
        <a:p>
          <a:r>
            <a:rPr lang="es-ES" sz="2400" b="0" i="0" smtClean="0">
              <a:latin typeface="HP Simplified Light" panose="020B0406020204020204" pitchFamily="34" charset="0"/>
            </a:rPr>
            <a:t>autor</a:t>
          </a:r>
          <a:endParaRPr lang="es-ES" sz="2400" b="0" i="0">
            <a:latin typeface="HP Simplified Light" panose="020B0406020204020204" pitchFamily="34" charset="0"/>
          </a:endParaRPr>
        </a:p>
      </dgm:t>
    </dgm:pt>
    <dgm:pt modelId="{0B8363F4-A7F2-41D2-8D25-63763D5350F3}" type="parTrans" cxnId="{21F20C47-9380-4AD1-AD47-81C83CEDE9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DF2A4CC-83D2-4B84-B067-8100ABA85508}" type="sibTrans" cxnId="{21F20C47-9380-4AD1-AD47-81C83CEDE94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3BF30E5B-01CA-4FD5-90E7-5AE3A6EDF19F}">
      <dgm:prSet phldrT="[Texto]" custT="1"/>
      <dgm:spPr/>
      <dgm:t>
        <a:bodyPr/>
        <a:lstStyle/>
        <a:p>
          <a:r>
            <a:rPr lang="es-ES" sz="2400" b="0" smtClean="0">
              <a:latin typeface="HP Simplified Light" panose="020B0406020204020204" pitchFamily="34" charset="0"/>
            </a:rPr>
            <a:t>duracion</a:t>
          </a:r>
          <a:endParaRPr lang="es-ES" sz="2400" b="0">
            <a:latin typeface="HP Simplified Light" panose="020B0406020204020204" pitchFamily="34" charset="0"/>
          </a:endParaRPr>
        </a:p>
      </dgm:t>
    </dgm:pt>
    <dgm:pt modelId="{B72578C1-C294-48EC-9E98-71A9336D5F38}" type="parTrans" cxnId="{9A1944F4-9933-4265-A3B4-EFE56247201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2839891E-7F77-4488-8766-34CE854167CD}" type="sibTrans" cxnId="{9A1944F4-9933-4265-A3B4-EFE56247201E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426E7C13-58EC-4682-B738-7EB2BC6EFF8B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visto</a:t>
          </a:r>
        </a:p>
      </dgm:t>
    </dgm:pt>
    <dgm:pt modelId="{D773C747-DBC9-4141-B215-6B9FBA74E632}" type="parTrans" cxnId="{70B04354-DEFA-4EA2-94FE-F4491AB79C8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FBAE112-7767-48B5-869A-C04D9F3BA6E8}" type="sibTrans" cxnId="{70B04354-DEFA-4EA2-94FE-F4491AB79C8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E56EE71-C4F5-4F38-A433-4212B9F99BCC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noTemporadas</a:t>
          </a:r>
        </a:p>
      </dgm:t>
    </dgm:pt>
    <dgm:pt modelId="{E4FF59EF-8732-4508-B726-D72211C77570}" type="parTrans" cxnId="{BF2006A7-54D2-4FF1-81A7-A102843C6C1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B480D4C-3D0F-4998-9FF0-1A122179653F}" type="sibTrans" cxnId="{BF2006A7-54D2-4FF1-81A7-A102843C6C1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E002F18-49DE-415F-857A-791C23681715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noCapitulos</a:t>
          </a:r>
        </a:p>
      </dgm:t>
    </dgm:pt>
    <dgm:pt modelId="{23542E44-DD3A-4F5F-82C7-CC7135712ED2}" type="parTrans" cxnId="{44337522-B2F2-47B7-8EDD-9344A739BBC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EC7A1FC-B8B1-4674-8F8F-BFF23E5CDBC8}" type="sibTrans" cxnId="{44337522-B2F2-47B7-8EDD-9344A739BBC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7008E17-013C-446B-8E90-7E8E5C78C163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LIBRO</a:t>
          </a:r>
        </a:p>
      </dgm:t>
    </dgm:pt>
    <dgm:pt modelId="{0A3420D8-79BE-4210-9D94-1B7EC382A525}" type="parTrans" cxnId="{E5FB328A-F645-408C-8C4E-F913FF295D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092D78C-FE60-4956-A5A5-DCECCD9EB43D}" type="sibTrans" cxnId="{E5FB328A-F645-408C-8C4E-F913FF295DE6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C042857-97C1-4802-8B71-4C185B4E1856}">
      <dgm:prSet phldrT="[Texto]" custT="1"/>
      <dgm:spPr/>
      <dgm:t>
        <a:bodyPr/>
        <a:lstStyle/>
        <a:p>
          <a:r>
            <a:rPr lang="es-ES" sz="2400" dirty="0">
              <a:latin typeface="HP Simplified Light" panose="020B0406020204020204" pitchFamily="34" charset="0"/>
            </a:rPr>
            <a:t>REVISTA</a:t>
          </a:r>
        </a:p>
      </dgm:t>
    </dgm:pt>
    <dgm:pt modelId="{3344453C-2989-4F53-9E1A-1B04C299CCE4}" type="parTrans" cxnId="{1F39989E-FC6C-47D6-89BB-246E4CBEE82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EDE9809-CC71-4714-A45A-9663189C509D}" type="sibTrans" cxnId="{1F39989E-FC6C-47D6-89BB-246E4CBEE82D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B0FBC13-9564-48CD-844E-BECAF7A0D91E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id</a:t>
          </a:r>
        </a:p>
      </dgm:t>
    </dgm:pt>
    <dgm:pt modelId="{B9C80723-15AF-4EAE-9FA6-BE0D99575A2B}" type="parTrans" cxnId="{ADA9815F-D6AC-4959-8462-008FE7A2CFA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C615364-8CE4-4084-97E6-55934F40EE5D}" type="sibTrans" cxnId="{ADA9815F-D6AC-4959-8462-008FE7A2CFA9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C7912C61-BE9E-4A37-A205-6AEC2FAC9415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id</a:t>
          </a:r>
        </a:p>
      </dgm:t>
    </dgm:pt>
    <dgm:pt modelId="{D7266B28-8B2D-4EE8-8DFD-6F282CA4C078}" type="parTrans" cxnId="{A4835F55-C022-4B46-966D-2F841ED282A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B4D7C36-D3AB-45CB-850A-0E4E0DBD5DFD}" type="sibTrans" cxnId="{A4835F55-C022-4B46-966D-2F841ED282A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9A39522-9699-4C39-9FF9-8E742549BCEB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titulo</a:t>
          </a:r>
        </a:p>
      </dgm:t>
    </dgm:pt>
    <dgm:pt modelId="{09BE5BAC-4D4D-4C60-8E6C-1F7556477262}" type="parTrans" cxnId="{9AE012F7-6F9A-4774-852C-0AEBFE3B438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82FBDB8C-D929-4931-9458-052E77B64728}" type="sibTrans" cxnId="{9AE012F7-6F9A-4774-852C-0AEBFE3B438B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76140AC-8E15-435A-BF83-81B078131CAE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autores</a:t>
          </a:r>
        </a:p>
      </dgm:t>
    </dgm:pt>
    <dgm:pt modelId="{ADC77DCA-22C4-42C8-A6B3-B5DED171C21A}" type="parTrans" cxnId="{BCDA27D5-B86C-41F4-87C4-5CEFE2547FF7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E0F0D9A4-77D3-48EF-BD0A-C94BF3457505}" type="sibTrans" cxnId="{BCDA27D5-B86C-41F4-87C4-5CEFE2547FF7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F3B0296-9F5B-4B48-BB42-73093D87B31F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editorial</a:t>
          </a:r>
        </a:p>
      </dgm:t>
    </dgm:pt>
    <dgm:pt modelId="{1F63CBCC-1C70-4544-AE69-6848B161DBD4}" type="parTrans" cxnId="{C2FE51C5-5652-4403-89A9-22CC993AB52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6C1EE14-D01D-4BFC-A778-1AD03CE558D2}" type="sibTrans" cxnId="{C2FE51C5-5652-4403-89A9-22CC993AB52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EADD096-F44A-4D33-BCD6-E8CB8AFA9571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añoEdicion</a:t>
          </a:r>
        </a:p>
      </dgm:t>
    </dgm:pt>
    <dgm:pt modelId="{56565313-D690-4D2E-A0C4-AAFEE5C342CA}" type="parTrans" cxnId="{FB5A018F-D419-414C-8568-326248272E6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F931D37-F6A5-4720-8260-AFEAF92098B5}" type="sibTrans" cxnId="{FB5A018F-D419-414C-8568-326248272E6A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46D0A2E-82BE-4FBE-A785-CDA3BD4EFF5F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leido</a:t>
          </a:r>
        </a:p>
      </dgm:t>
    </dgm:pt>
    <dgm:pt modelId="{A5F5A2A7-966C-46DD-A176-2996CFE8A9C8}" type="parTrans" cxnId="{0E1D586F-E7CD-4212-AEEC-6D1853CDEE4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7A2B30E-21C5-448F-9039-1BEF4357435A}" type="sibTrans" cxnId="{0E1D586F-E7CD-4212-AEEC-6D1853CDEE4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312530E-ED78-4077-A202-21085916AE84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autores</a:t>
          </a:r>
        </a:p>
      </dgm:t>
    </dgm:pt>
    <dgm:pt modelId="{F690F36D-F98C-41FF-BB68-DDE15829DC1C}" type="parTrans" cxnId="{D561A542-1B48-466A-9964-232CDD1282E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B9CCCBA2-33E4-47C3-86A8-BB8765B19951}" type="sibTrans" cxnId="{D561A542-1B48-466A-9964-232CDD1282E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7F80A0C-9D6F-4829-8165-BC15CA326607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editorial</a:t>
          </a:r>
        </a:p>
      </dgm:t>
    </dgm:pt>
    <dgm:pt modelId="{E991E3D3-708F-4E69-A4F4-62992D06AEF6}" type="parTrans" cxnId="{2BB28F77-85DA-442A-94EC-5AD5994A7AFF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D53D7DE6-62D0-461F-83EC-BDE0A8C5F68B}" type="sibTrans" cxnId="{2BB28F77-85DA-442A-94EC-5AD5994A7AFF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188BA17A-B88C-4ED4-8593-920D9B0B0CBA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isbn</a:t>
          </a:r>
        </a:p>
      </dgm:t>
    </dgm:pt>
    <dgm:pt modelId="{0842276E-4E1C-4FE0-BBE4-435F2E89865C}" type="parTrans" cxnId="{BF928D08-852C-47A3-BD2F-153042D221B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84848D6-5949-48F9-8AA8-F9951D14AD00}" type="sibTrans" cxnId="{BF928D08-852C-47A3-BD2F-153042D221B5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AAB7A3E-4569-4CBF-811E-B0A49AA395BC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tiempoLeido</a:t>
          </a:r>
        </a:p>
      </dgm:t>
    </dgm:pt>
    <dgm:pt modelId="{79367188-CF4E-4332-AB85-2695E4391974}" type="parTrans" cxnId="{98BB01DE-5E4C-45D3-9B02-3377BD5EE49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F03F7718-89DB-43AE-8E9D-50FC1697F979}" type="sibTrans" cxnId="{98BB01DE-5E4C-45D3-9B02-3377BD5EE494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0840FD75-4F1B-43EA-8CCF-4E783D873875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añoEdicion</a:t>
          </a:r>
        </a:p>
      </dgm:t>
    </dgm:pt>
    <dgm:pt modelId="{964412CE-51A1-443D-91F6-9D74A76BE23A}" type="parTrans" cxnId="{6BD6F68C-C9BF-444F-A53C-410D0DC6FD0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73F1BBD2-055A-4B4C-90CA-04BAAC2144BB}" type="sibTrans" cxnId="{6BD6F68C-C9BF-444F-A53C-410D0DC6FD02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3F12B93-8A47-4A85-B09A-FB0498D3ED70}">
      <dgm:prSet phldrT="[Texto]" custT="1"/>
      <dgm:spPr/>
      <dgm:t>
        <a:bodyPr/>
        <a:lstStyle/>
        <a:p>
          <a:r>
            <a:rPr lang="es-ES" sz="2400" b="0">
              <a:latin typeface="HP Simplified Light" panose="020B0406020204020204" pitchFamily="34" charset="0"/>
            </a:rPr>
            <a:t>titulo</a:t>
          </a:r>
        </a:p>
      </dgm:t>
    </dgm:pt>
    <dgm:pt modelId="{CB554913-A430-469D-AF46-B8A3FAB3E88A}" type="parTrans" cxnId="{7FE549DA-D9CD-4514-A13D-8A9984B086F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5D07640D-018D-4301-9076-8DF844147008}" type="sibTrans" cxnId="{7FE549DA-D9CD-4514-A13D-8A9984B086F1}">
      <dgm:prSet/>
      <dgm:spPr/>
      <dgm:t>
        <a:bodyPr/>
        <a:lstStyle/>
        <a:p>
          <a:endParaRPr lang="es-ES" sz="2000">
            <a:latin typeface="HP Simplified Light" panose="020B0406020204020204" pitchFamily="34" charset="0"/>
          </a:endParaRPr>
        </a:p>
      </dgm:t>
    </dgm:pt>
    <dgm:pt modelId="{6D0F4F52-E8E3-490D-BF1A-E5D745803F6F}" type="pres">
      <dgm:prSet presAssocID="{DFF685C4-494C-4DF9-9A92-20169D82E5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807532-5172-4AE5-8AB2-BA1A88829A48}" type="pres">
      <dgm:prSet presAssocID="{DB1E4B4B-1A3E-45CC-97DD-D7A7148C3248}" presName="composite" presStyleCnt="0"/>
      <dgm:spPr/>
      <dgm:t>
        <a:bodyPr/>
        <a:lstStyle/>
        <a:p>
          <a:endParaRPr lang="es-MX"/>
        </a:p>
      </dgm:t>
    </dgm:pt>
    <dgm:pt modelId="{7AB965C8-37D9-4082-8C07-255381E88FC0}" type="pres">
      <dgm:prSet presAssocID="{DB1E4B4B-1A3E-45CC-97DD-D7A7148C324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BC7F27-FE5B-4F6E-B226-283CCA6322E5}" type="pres">
      <dgm:prSet presAssocID="{DB1E4B4B-1A3E-45CC-97DD-D7A7148C324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24C141-1EDC-49F8-8F89-3F11EA752515}" type="pres">
      <dgm:prSet presAssocID="{096BD445-EDC4-48D8-95E8-32A75FA6D4A4}" presName="space" presStyleCnt="0"/>
      <dgm:spPr/>
      <dgm:t>
        <a:bodyPr/>
        <a:lstStyle/>
        <a:p>
          <a:endParaRPr lang="es-MX"/>
        </a:p>
      </dgm:t>
    </dgm:pt>
    <dgm:pt modelId="{C9707070-E191-4B09-90E9-E9E873348D66}" type="pres">
      <dgm:prSet presAssocID="{3790850B-F50F-4021-8999-120A426D55A5}" presName="composite" presStyleCnt="0"/>
      <dgm:spPr/>
      <dgm:t>
        <a:bodyPr/>
        <a:lstStyle/>
        <a:p>
          <a:endParaRPr lang="es-MX"/>
        </a:p>
      </dgm:t>
    </dgm:pt>
    <dgm:pt modelId="{60381480-67E4-4492-B04B-F33C234C9C0E}" type="pres">
      <dgm:prSet presAssocID="{3790850B-F50F-4021-8999-120A426D55A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13E8AE-F76C-4B8A-BDC0-EB486C4562D8}" type="pres">
      <dgm:prSet presAssocID="{3790850B-F50F-4021-8999-120A426D55A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F99283-7809-4D0E-8D52-1BE0894FFEFE}" type="pres">
      <dgm:prSet presAssocID="{36761F8F-DAAB-401E-8C09-A866122028EA}" presName="space" presStyleCnt="0"/>
      <dgm:spPr/>
      <dgm:t>
        <a:bodyPr/>
        <a:lstStyle/>
        <a:p>
          <a:endParaRPr lang="es-MX"/>
        </a:p>
      </dgm:t>
    </dgm:pt>
    <dgm:pt modelId="{B0EB9973-BEB1-4044-B77E-35CDF1E22BE4}" type="pres">
      <dgm:prSet presAssocID="{C7008E17-013C-446B-8E90-7E8E5C78C163}" presName="composite" presStyleCnt="0"/>
      <dgm:spPr/>
      <dgm:t>
        <a:bodyPr/>
        <a:lstStyle/>
        <a:p>
          <a:endParaRPr lang="es-MX"/>
        </a:p>
      </dgm:t>
    </dgm:pt>
    <dgm:pt modelId="{A1CAB5DF-0E99-4BEC-9C09-B1E3876F747D}" type="pres">
      <dgm:prSet presAssocID="{C7008E17-013C-446B-8E90-7E8E5C78C16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7F2744-8691-409F-B0F3-D1808840ED64}" type="pres">
      <dgm:prSet presAssocID="{C7008E17-013C-446B-8E90-7E8E5C78C16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EAE26D-E306-40FB-B3E9-B6943D028BB2}" type="pres">
      <dgm:prSet presAssocID="{6092D78C-FE60-4956-A5A5-DCECCD9EB43D}" presName="space" presStyleCnt="0"/>
      <dgm:spPr/>
      <dgm:t>
        <a:bodyPr/>
        <a:lstStyle/>
        <a:p>
          <a:endParaRPr lang="es-MX"/>
        </a:p>
      </dgm:t>
    </dgm:pt>
    <dgm:pt modelId="{92F77172-4071-4F4D-8F04-B4034A373511}" type="pres">
      <dgm:prSet presAssocID="{1C042857-97C1-4802-8B71-4C185B4E1856}" presName="composite" presStyleCnt="0"/>
      <dgm:spPr/>
      <dgm:t>
        <a:bodyPr/>
        <a:lstStyle/>
        <a:p>
          <a:endParaRPr lang="es-MX"/>
        </a:p>
      </dgm:t>
    </dgm:pt>
    <dgm:pt modelId="{CBA7C0C3-275F-4B0B-834D-2C7A0547E57D}" type="pres">
      <dgm:prSet presAssocID="{1C042857-97C1-4802-8B71-4C185B4E185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BA57E8-55DB-426E-B9DB-AA82422A1AC7}" type="pres">
      <dgm:prSet presAssocID="{1C042857-97C1-4802-8B71-4C185B4E1856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F2006A7-54D2-4FF1-81A7-A102843C6C11}" srcId="{3790850B-F50F-4021-8999-120A426D55A5}" destId="{EE56EE71-C4F5-4F38-A433-4212B9F99BCC}" srcOrd="7" destOrd="0" parTransId="{E4FF59EF-8732-4508-B726-D72211C77570}" sibTransId="{7B480D4C-3D0F-4998-9FF0-1A122179653F}"/>
    <dgm:cxn modelId="{92F08A14-86A6-4EA1-8B5D-72D1662F3961}" type="presOf" srcId="{EE56EE71-C4F5-4F38-A433-4212B9F99BCC}" destId="{3013E8AE-F76C-4B8A-BDC0-EB486C4562D8}" srcOrd="0" destOrd="7" presId="urn:microsoft.com/office/officeart/2005/8/layout/hList1"/>
    <dgm:cxn modelId="{7FBB8624-F834-474D-A329-083F009924E6}" type="presOf" srcId="{DAA9531C-73DC-4D1A-A12F-17DFCFEE0FA8}" destId="{3013E8AE-F76C-4B8A-BDC0-EB486C4562D8}" srcOrd="0" destOrd="2" presId="urn:microsoft.com/office/officeart/2005/8/layout/hList1"/>
    <dgm:cxn modelId="{9EF34207-528C-49AB-90EF-86A9A5C8CEA3}" type="presOf" srcId="{576140AC-8E15-435A-BF83-81B078131CAE}" destId="{3C7F2744-8691-409F-B0F3-D1808840ED64}" srcOrd="0" destOrd="2" presId="urn:microsoft.com/office/officeart/2005/8/layout/hList1"/>
    <dgm:cxn modelId="{E5FB328A-F645-408C-8C4E-F913FF295DE6}" srcId="{DFF685C4-494C-4DF9-9A92-20169D82E5C8}" destId="{C7008E17-013C-446B-8E90-7E8E5C78C163}" srcOrd="2" destOrd="0" parTransId="{0A3420D8-79BE-4210-9D94-1B7EC382A525}" sibTransId="{6092D78C-FE60-4956-A5A5-DCECCD9EB43D}"/>
    <dgm:cxn modelId="{26FF0E6D-BD68-4C76-963B-5758C6A3DE91}" type="presOf" srcId="{DFF685C4-494C-4DF9-9A92-20169D82E5C8}" destId="{6D0F4F52-E8E3-490D-BF1A-E5D745803F6F}" srcOrd="0" destOrd="0" presId="urn:microsoft.com/office/officeart/2005/8/layout/hList1"/>
    <dgm:cxn modelId="{AA004FE9-FBD6-4B2E-916F-1B0D7BBE6112}" srcId="{DB1E4B4B-1A3E-45CC-97DD-D7A7148C3248}" destId="{9C4C3946-F8A6-42F2-AFF8-AB782CB05EEB}" srcOrd="5" destOrd="0" parTransId="{B2617ED7-8C72-4159-A230-417C27FC7C38}" sibTransId="{DEAF56A3-B563-4CE2-A911-DC8E29BF43F2}"/>
    <dgm:cxn modelId="{1BFF253B-BE0A-4A50-9ACD-A6D9B9B08E9A}" srcId="{DFF685C4-494C-4DF9-9A92-20169D82E5C8}" destId="{3790850B-F50F-4021-8999-120A426D55A5}" srcOrd="1" destOrd="0" parTransId="{3CD41E62-CE25-4962-9DA7-54D3521DBBDA}" sibTransId="{36761F8F-DAAB-401E-8C09-A866122028EA}"/>
    <dgm:cxn modelId="{D561A542-1B48-466A-9964-232CDD1282E1}" srcId="{1C042857-97C1-4802-8B71-4C185B4E1856}" destId="{7312530E-ED78-4077-A202-21085916AE84}" srcOrd="3" destOrd="0" parTransId="{F690F36D-F98C-41FF-BB68-DDE15829DC1C}" sibTransId="{B9CCCBA2-33E4-47C3-86A8-BB8765B19951}"/>
    <dgm:cxn modelId="{5AABD314-C87E-4CDA-97A1-DFD0592AB04C}" type="presOf" srcId="{1E002F18-49DE-415F-857A-791C23681715}" destId="{3013E8AE-F76C-4B8A-BDC0-EB486C4562D8}" srcOrd="0" destOrd="8" presId="urn:microsoft.com/office/officeart/2005/8/layout/hList1"/>
    <dgm:cxn modelId="{D559EB71-A147-4ED4-BEF2-5BB554E31D1D}" type="presOf" srcId="{BB0FBC13-9564-48CD-844E-BECAF7A0D91E}" destId="{3C7F2744-8691-409F-B0F3-D1808840ED64}" srcOrd="0" destOrd="0" presId="urn:microsoft.com/office/officeart/2005/8/layout/hList1"/>
    <dgm:cxn modelId="{1EFF6A8B-4B75-400C-B5F6-D538DFB3330B}" srcId="{DFF685C4-494C-4DF9-9A92-20169D82E5C8}" destId="{DB1E4B4B-1A3E-45CC-97DD-D7A7148C3248}" srcOrd="0" destOrd="0" parTransId="{62FA901C-7BEF-429C-9A5E-77F0012D6D21}" sibTransId="{096BD445-EDC4-48D8-95E8-32A75FA6D4A4}"/>
    <dgm:cxn modelId="{FF415CAC-6D9D-4406-8C20-755923F740C9}" type="presOf" srcId="{53F12B93-8A47-4A85-B09A-FB0498D3ED70}" destId="{97BA57E8-55DB-426E-B9DB-AA82422A1AC7}" srcOrd="0" destOrd="1" presId="urn:microsoft.com/office/officeart/2005/8/layout/hList1"/>
    <dgm:cxn modelId="{A4835F55-C022-4B46-966D-2F841ED282A1}" srcId="{1C042857-97C1-4802-8B71-4C185B4E1856}" destId="{C7912C61-BE9E-4A37-A205-6AEC2FAC9415}" srcOrd="0" destOrd="0" parTransId="{D7266B28-8B2D-4EE8-8DFD-6F282CA4C078}" sibTransId="{BB4D7C36-D3AB-45CB-850A-0E4E0DBD5DFD}"/>
    <dgm:cxn modelId="{AD6E19BE-9E35-45FE-8553-FFCB30FA8C4B}" type="presOf" srcId="{8FB6EC12-6825-43CE-8A0E-809F6556AEB9}" destId="{B9BC7F27-FE5B-4F6E-B226-283CCA6322E5}" srcOrd="0" destOrd="3" presId="urn:microsoft.com/office/officeart/2005/8/layout/hList1"/>
    <dgm:cxn modelId="{7FE549DA-D9CD-4514-A13D-8A9984B086F1}" srcId="{1C042857-97C1-4802-8B71-4C185B4E1856}" destId="{53F12B93-8A47-4A85-B09A-FB0498D3ED70}" srcOrd="1" destOrd="0" parTransId="{CB554913-A430-469D-AF46-B8A3FAB3E88A}" sibTransId="{5D07640D-018D-4301-9076-8DF844147008}"/>
    <dgm:cxn modelId="{0C7B829E-B3B1-41D8-A0C0-D889A231380D}" type="presOf" srcId="{9C4C3946-F8A6-42F2-AFF8-AB782CB05EEB}" destId="{B9BC7F27-FE5B-4F6E-B226-283CCA6322E5}" srcOrd="0" destOrd="5" presId="urn:microsoft.com/office/officeart/2005/8/layout/hList1"/>
    <dgm:cxn modelId="{968763DE-E64D-4661-B75C-AF3A518B72B1}" type="presOf" srcId="{3BF30E5B-01CA-4FD5-90E7-5AE3A6EDF19F}" destId="{3013E8AE-F76C-4B8A-BDC0-EB486C4562D8}" srcOrd="0" destOrd="4" presId="urn:microsoft.com/office/officeart/2005/8/layout/hList1"/>
    <dgm:cxn modelId="{E267C63A-73EB-4EDF-8AA5-F6C62FD707BE}" srcId="{DB1E4B4B-1A3E-45CC-97DD-D7A7148C3248}" destId="{58D6446E-9FAF-4006-B3FC-1C52977FB759}" srcOrd="7" destOrd="0" parTransId="{4986F98B-DE34-44A9-9DB5-202618D9357E}" sibTransId="{51526279-F7B4-4FA4-B677-78E63632D75B}"/>
    <dgm:cxn modelId="{3477E4A6-C69E-494E-8EB2-863A8864ED92}" type="presOf" srcId="{6C78E081-8D4D-415B-A05C-63CF3A204C03}" destId="{B9BC7F27-FE5B-4F6E-B226-283CCA6322E5}" srcOrd="0" destOrd="0" presId="urn:microsoft.com/office/officeart/2005/8/layout/hList1"/>
    <dgm:cxn modelId="{75401AC5-3645-4C7D-97DA-F4B861CC40C9}" type="presOf" srcId="{7312530E-ED78-4077-A202-21085916AE84}" destId="{97BA57E8-55DB-426E-B9DB-AA82422A1AC7}" srcOrd="0" destOrd="3" presId="urn:microsoft.com/office/officeart/2005/8/layout/hList1"/>
    <dgm:cxn modelId="{0F9D07DE-5F08-4FA1-ACC4-4DBBF6C00C9E}" type="presOf" srcId="{57F80A0C-9D6F-4829-8165-BC15CA326607}" destId="{97BA57E8-55DB-426E-B9DB-AA82422A1AC7}" srcOrd="0" destOrd="4" presId="urn:microsoft.com/office/officeart/2005/8/layout/hList1"/>
    <dgm:cxn modelId="{607C6F02-053A-4D3B-8F86-778BEA530821}" srcId="{3790850B-F50F-4021-8999-120A426D55A5}" destId="{49102A5D-BB91-4488-B48D-5C461FFCC163}" srcOrd="0" destOrd="0" parTransId="{83DAFC6C-CD3A-4BCC-A46C-F545A58287B6}" sibTransId="{E73E3423-0E54-4C40-92C8-214EA85F27E7}"/>
    <dgm:cxn modelId="{B0F4F3D6-5505-477F-8F92-56987A85034D}" srcId="{3790850B-F50F-4021-8999-120A426D55A5}" destId="{D43A66BF-56D6-4BAD-BEA7-EDBBE19DD34A}" srcOrd="5" destOrd="0" parTransId="{6A13A3B1-A1DC-4FCC-A83C-7B3EDE4BD5DC}" sibTransId="{A77D0956-B664-4EE3-936A-8A9517643B9F}"/>
    <dgm:cxn modelId="{3EA5FC4F-6371-41A7-A6A8-C22E21777CA9}" type="presOf" srcId="{426E7C13-58EC-4682-B738-7EB2BC6EFF8B}" destId="{3013E8AE-F76C-4B8A-BDC0-EB486C4562D8}" srcOrd="0" destOrd="6" presId="urn:microsoft.com/office/officeart/2005/8/layout/hList1"/>
    <dgm:cxn modelId="{5E5235DE-AD29-4560-A438-900A4AAB5D8C}" type="presOf" srcId="{4CA7D79F-CAF3-440C-B997-993976C04B02}" destId="{B9BC7F27-FE5B-4F6E-B226-283CCA6322E5}" srcOrd="0" destOrd="2" presId="urn:microsoft.com/office/officeart/2005/8/layout/hList1"/>
    <dgm:cxn modelId="{37E32A69-721B-44DA-9692-5EA511E41363}" srcId="{DB1E4B4B-1A3E-45CC-97DD-D7A7148C3248}" destId="{6C78E081-8D4D-415B-A05C-63CF3A204C03}" srcOrd="0" destOrd="0" parTransId="{44DC1FF6-0E5A-45CA-B2F8-D8A8089B6415}" sibTransId="{A3BCCE11-3475-4DD4-B6CF-5C1642F9D24E}"/>
    <dgm:cxn modelId="{0E1D586F-E7CD-4212-AEEC-6D1853CDEE44}" srcId="{C7008E17-013C-446B-8E90-7E8E5C78C163}" destId="{046D0A2E-82BE-4FBE-A785-CDA3BD4EFF5F}" srcOrd="6" destOrd="0" parTransId="{A5F5A2A7-966C-46DD-A176-2996CFE8A9C8}" sibTransId="{67A2B30E-21C5-448F-9039-1BEF4357435A}"/>
    <dgm:cxn modelId="{2BB28F77-85DA-442A-94EC-5AD5994A7AFF}" srcId="{1C042857-97C1-4802-8B71-4C185B4E1856}" destId="{57F80A0C-9D6F-4829-8165-BC15CA326607}" srcOrd="4" destOrd="0" parTransId="{E991E3D3-708F-4E69-A4F4-62992D06AEF6}" sibTransId="{D53D7DE6-62D0-461F-83EC-BDE0A8C5F68B}"/>
    <dgm:cxn modelId="{9A1944F4-9933-4265-A3B4-EFE56247201E}" srcId="{3790850B-F50F-4021-8999-120A426D55A5}" destId="{3BF30E5B-01CA-4FD5-90E7-5AE3A6EDF19F}" srcOrd="4" destOrd="0" parTransId="{B72578C1-C294-48EC-9E98-71A9336D5F38}" sibTransId="{2839891E-7F77-4488-8766-34CE854167CD}"/>
    <dgm:cxn modelId="{46538C94-A1EE-496E-A2A6-66BD665EA46C}" type="presOf" srcId="{36F3A72B-6D86-4810-9318-2DEDA0445215}" destId="{B9BC7F27-FE5B-4F6E-B226-283CCA6322E5}" srcOrd="0" destOrd="6" presId="urn:microsoft.com/office/officeart/2005/8/layout/hList1"/>
    <dgm:cxn modelId="{7C01140E-F453-4606-A96F-D6C6F5CC4074}" type="presOf" srcId="{046D0A2E-82BE-4FBE-A785-CDA3BD4EFF5F}" destId="{3C7F2744-8691-409F-B0F3-D1808840ED64}" srcOrd="0" destOrd="6" presId="urn:microsoft.com/office/officeart/2005/8/layout/hList1"/>
    <dgm:cxn modelId="{083DD926-FF67-4C54-99D3-CF966C6C5A5E}" srcId="{DB1E4B4B-1A3E-45CC-97DD-D7A7148C3248}" destId="{600691D3-6CBC-4072-8A7E-67C20DA2A0F4}" srcOrd="4" destOrd="0" parTransId="{3A5ECD77-5140-4507-AD60-798B9718CD98}" sibTransId="{6AE37731-21B5-4F84-B16A-4F868AA1710C}"/>
    <dgm:cxn modelId="{67CD9642-F092-4FE0-AD2D-37BE317E3548}" type="presOf" srcId="{0840FD75-4F1B-43EA-8CCF-4E783D873875}" destId="{97BA57E8-55DB-426E-B9DB-AA82422A1AC7}" srcOrd="0" destOrd="2" presId="urn:microsoft.com/office/officeart/2005/8/layout/hList1"/>
    <dgm:cxn modelId="{A3FAA803-5CFA-4ABC-AC4A-AEB7792E0AF9}" srcId="{DB1E4B4B-1A3E-45CC-97DD-D7A7148C3248}" destId="{8FB6EC12-6825-43CE-8A0E-809F6556AEB9}" srcOrd="3" destOrd="0" parTransId="{15E12C70-0664-4A07-A96C-A6FF8F6809B0}" sibTransId="{827A6EEE-15A3-4EEA-A865-3BAF111514EC}"/>
    <dgm:cxn modelId="{87291C08-3B91-4506-A133-BEEB4F6BBA86}" type="presOf" srcId="{DB1E4B4B-1A3E-45CC-97DD-D7A7148C3248}" destId="{7AB965C8-37D9-4082-8C07-255381E88FC0}" srcOrd="0" destOrd="0" presId="urn:microsoft.com/office/officeart/2005/8/layout/hList1"/>
    <dgm:cxn modelId="{181445C5-FD00-4A37-AB5B-517232A9CB75}" type="presOf" srcId="{188BA17A-B88C-4ED4-8593-920D9B0B0CBA}" destId="{3C7F2744-8691-409F-B0F3-D1808840ED64}" srcOrd="0" destOrd="5" presId="urn:microsoft.com/office/officeart/2005/8/layout/hList1"/>
    <dgm:cxn modelId="{BCDA27D5-B86C-41F4-87C4-5CEFE2547FF7}" srcId="{C7008E17-013C-446B-8E90-7E8E5C78C163}" destId="{576140AC-8E15-435A-BF83-81B078131CAE}" srcOrd="2" destOrd="0" parTransId="{ADC77DCA-22C4-42C8-A6B3-B5DED171C21A}" sibTransId="{E0F0D9A4-77D3-48EF-BD0A-C94BF3457505}"/>
    <dgm:cxn modelId="{21F20C47-9380-4AD1-AD47-81C83CEDE94D}" srcId="{3790850B-F50F-4021-8999-120A426D55A5}" destId="{721E8569-C35D-4D1D-B058-033039665861}" srcOrd="3" destOrd="0" parTransId="{0B8363F4-A7F2-41D2-8D25-63763D5350F3}" sibTransId="{EDF2A4CC-83D2-4B84-B067-8100ABA85508}"/>
    <dgm:cxn modelId="{9AE012F7-6F9A-4774-852C-0AEBFE3B438B}" srcId="{C7008E17-013C-446B-8E90-7E8E5C78C163}" destId="{89A39522-9699-4C39-9FF9-8E742549BCEB}" srcOrd="1" destOrd="0" parTransId="{09BE5BAC-4D4D-4C60-8E6C-1F7556477262}" sibTransId="{82FBDB8C-D929-4931-9458-052E77B64728}"/>
    <dgm:cxn modelId="{0A5DDE78-D16E-4B2E-B6B2-F690035FCE94}" type="presOf" srcId="{3790850B-F50F-4021-8999-120A426D55A5}" destId="{60381480-67E4-4492-B04B-F33C234C9C0E}" srcOrd="0" destOrd="0" presId="urn:microsoft.com/office/officeart/2005/8/layout/hList1"/>
    <dgm:cxn modelId="{1F39989E-FC6C-47D6-89BB-246E4CBEE82D}" srcId="{DFF685C4-494C-4DF9-9A92-20169D82E5C8}" destId="{1C042857-97C1-4802-8B71-4C185B4E1856}" srcOrd="3" destOrd="0" parTransId="{3344453C-2989-4F53-9E1A-1B04C299CCE4}" sibTransId="{5EDE9809-CC71-4714-A45A-9663189C509D}"/>
    <dgm:cxn modelId="{B140D939-BA1A-4710-BEA8-7624ABE002BC}" type="presOf" srcId="{1C042857-97C1-4802-8B71-4C185B4E1856}" destId="{CBA7C0C3-275F-4B0B-834D-2C7A0547E57D}" srcOrd="0" destOrd="0" presId="urn:microsoft.com/office/officeart/2005/8/layout/hList1"/>
    <dgm:cxn modelId="{500B58C9-9119-4686-A8EA-9DBFF67753AD}" type="presOf" srcId="{BEADD096-F44A-4D33-BCD6-E8CB8AFA9571}" destId="{3C7F2744-8691-409F-B0F3-D1808840ED64}" srcOrd="0" destOrd="4" presId="urn:microsoft.com/office/officeart/2005/8/layout/hList1"/>
    <dgm:cxn modelId="{E6F4F87D-4CC0-4112-BB1D-14E0732D8E66}" type="presOf" srcId="{58D6446E-9FAF-4006-B3FC-1C52977FB759}" destId="{B9BC7F27-FE5B-4F6E-B226-283CCA6322E5}" srcOrd="0" destOrd="7" presId="urn:microsoft.com/office/officeart/2005/8/layout/hList1"/>
    <dgm:cxn modelId="{70B04354-DEFA-4EA2-94FE-F4491AB79C85}" srcId="{3790850B-F50F-4021-8999-120A426D55A5}" destId="{426E7C13-58EC-4682-B738-7EB2BC6EFF8B}" srcOrd="6" destOrd="0" parTransId="{D773C747-DBC9-4141-B215-6B9FBA74E632}" sibTransId="{DFBAE112-7767-48B5-869A-C04D9F3BA6E8}"/>
    <dgm:cxn modelId="{FB5A018F-D419-414C-8568-326248272E6A}" srcId="{C7008E17-013C-446B-8E90-7E8E5C78C163}" destId="{BEADD096-F44A-4D33-BCD6-E8CB8AFA9571}" srcOrd="4" destOrd="0" parTransId="{56565313-D690-4D2E-A0C4-AAFEE5C342CA}" sibTransId="{DF931D37-F6A5-4720-8260-AFEAF92098B5}"/>
    <dgm:cxn modelId="{706D7EEC-A80C-4728-95D9-084D3708425D}" type="presOf" srcId="{C7008E17-013C-446B-8E90-7E8E5C78C163}" destId="{A1CAB5DF-0E99-4BEC-9C09-B1E3876F747D}" srcOrd="0" destOrd="0" presId="urn:microsoft.com/office/officeart/2005/8/layout/hList1"/>
    <dgm:cxn modelId="{61FE73EF-08FC-471E-926E-3D2A8018FFC3}" srcId="{DB1E4B4B-1A3E-45CC-97DD-D7A7148C3248}" destId="{4CA7D79F-CAF3-440C-B997-993976C04B02}" srcOrd="2" destOrd="0" parTransId="{288BD9A5-4758-40CD-9CAF-C0346ED8460A}" sibTransId="{C56BEA7A-A18F-4E3B-BAE7-AEA4A2E8D69F}"/>
    <dgm:cxn modelId="{D7B09D11-105A-4FC4-AEFF-A8096CE2BAD7}" type="presOf" srcId="{C7912C61-BE9E-4A37-A205-6AEC2FAC9415}" destId="{97BA57E8-55DB-426E-B9DB-AA82422A1AC7}" srcOrd="0" destOrd="0" presId="urn:microsoft.com/office/officeart/2005/8/layout/hList1"/>
    <dgm:cxn modelId="{27D9ED17-9E03-456F-87EF-A937F9879D7A}" srcId="{3790850B-F50F-4021-8999-120A426D55A5}" destId="{DAA9531C-73DC-4D1A-A12F-17DFCFEE0FA8}" srcOrd="2" destOrd="0" parTransId="{7A3C1405-B5A0-42B3-BCA4-F7A928421C04}" sibTransId="{4CE31CC6-94A1-4DFC-855A-7E7A5D05704A}"/>
    <dgm:cxn modelId="{FB76954B-348E-450B-A8F0-11BDC511B573}" srcId="{DB1E4B4B-1A3E-45CC-97DD-D7A7148C3248}" destId="{36F3A72B-6D86-4810-9318-2DEDA0445215}" srcOrd="6" destOrd="0" parTransId="{4A4BC14C-31DB-404F-AC3D-EBEDCCAAFB33}" sibTransId="{03BF84D8-F7A8-4349-B3A4-EE9BCCDE83FF}"/>
    <dgm:cxn modelId="{C1B75AE7-FB2E-45F2-B2F0-83A6FF293B6C}" type="presOf" srcId="{85E49D1C-6154-42B3-9CB8-A17FF7D95DD8}" destId="{B9BC7F27-FE5B-4F6E-B226-283CCA6322E5}" srcOrd="0" destOrd="1" presId="urn:microsoft.com/office/officeart/2005/8/layout/hList1"/>
    <dgm:cxn modelId="{ADA9815F-D6AC-4959-8462-008FE7A2CFA9}" srcId="{C7008E17-013C-446B-8E90-7E8E5C78C163}" destId="{BB0FBC13-9564-48CD-844E-BECAF7A0D91E}" srcOrd="0" destOrd="0" parTransId="{B9C80723-15AF-4EAE-9FA6-BE0D99575A2B}" sibTransId="{5C615364-8CE4-4084-97E6-55934F40EE5D}"/>
    <dgm:cxn modelId="{0BCDE415-EAF0-42D5-B5DD-C56324AF3177}" type="presOf" srcId="{89A39522-9699-4C39-9FF9-8E742549BCEB}" destId="{3C7F2744-8691-409F-B0F3-D1808840ED64}" srcOrd="0" destOrd="1" presId="urn:microsoft.com/office/officeart/2005/8/layout/hList1"/>
    <dgm:cxn modelId="{C2FE51C5-5652-4403-89A9-22CC993AB522}" srcId="{C7008E17-013C-446B-8E90-7E8E5C78C163}" destId="{FF3B0296-9F5B-4B48-BB42-73093D87B31F}" srcOrd="3" destOrd="0" parTransId="{1F63CBCC-1C70-4544-AE69-6848B161DBD4}" sibTransId="{D6C1EE14-D01D-4BFC-A778-1AD03CE558D2}"/>
    <dgm:cxn modelId="{2A1A67A2-C172-4981-9CE2-2BFE65F85E65}" type="presOf" srcId="{FAAB7A3E-4569-4CBF-811E-B0A49AA395BC}" destId="{3C7F2744-8691-409F-B0F3-D1808840ED64}" srcOrd="0" destOrd="7" presId="urn:microsoft.com/office/officeart/2005/8/layout/hList1"/>
    <dgm:cxn modelId="{98BB01DE-5E4C-45D3-9B02-3377BD5EE494}" srcId="{C7008E17-013C-446B-8E90-7E8E5C78C163}" destId="{FAAB7A3E-4569-4CBF-811E-B0A49AA395BC}" srcOrd="7" destOrd="0" parTransId="{79367188-CF4E-4332-AB85-2695E4391974}" sibTransId="{F03F7718-89DB-43AE-8E9D-50FC1697F979}"/>
    <dgm:cxn modelId="{4142DFA2-EB7D-46FF-A8F2-93062F66536A}" type="presOf" srcId="{4D9FA8FC-764B-4775-8C7D-158DAEFED19C}" destId="{3013E8AE-F76C-4B8A-BDC0-EB486C4562D8}" srcOrd="0" destOrd="1" presId="urn:microsoft.com/office/officeart/2005/8/layout/hList1"/>
    <dgm:cxn modelId="{0A9BB2A6-6F66-4957-ADE6-2B90AB2E3AA9}" type="presOf" srcId="{49102A5D-BB91-4488-B48D-5C461FFCC163}" destId="{3013E8AE-F76C-4B8A-BDC0-EB486C4562D8}" srcOrd="0" destOrd="0" presId="urn:microsoft.com/office/officeart/2005/8/layout/hList1"/>
    <dgm:cxn modelId="{F0E9A367-2657-43DE-843B-4A98A8F5B25A}" srcId="{3790850B-F50F-4021-8999-120A426D55A5}" destId="{4D9FA8FC-764B-4775-8C7D-158DAEFED19C}" srcOrd="1" destOrd="0" parTransId="{74DD7C59-84CB-4FDF-BCC6-E868D590BF6D}" sibTransId="{BD90CF77-B0A9-428A-90C7-3495952F66BD}"/>
    <dgm:cxn modelId="{6BD6F68C-C9BF-444F-A53C-410D0DC6FD02}" srcId="{1C042857-97C1-4802-8B71-4C185B4E1856}" destId="{0840FD75-4F1B-43EA-8CCF-4E783D873875}" srcOrd="2" destOrd="0" parTransId="{964412CE-51A1-443D-91F6-9D74A76BE23A}" sibTransId="{73F1BBD2-055A-4B4C-90CA-04BAAC2144BB}"/>
    <dgm:cxn modelId="{C5F70345-5B29-4A5F-865E-7034F2A123F5}" type="presOf" srcId="{D43A66BF-56D6-4BAD-BEA7-EDBBE19DD34A}" destId="{3013E8AE-F76C-4B8A-BDC0-EB486C4562D8}" srcOrd="0" destOrd="5" presId="urn:microsoft.com/office/officeart/2005/8/layout/hList1"/>
    <dgm:cxn modelId="{7D183A08-409A-44B9-8162-385F522CF69F}" type="presOf" srcId="{FF3B0296-9F5B-4B48-BB42-73093D87B31F}" destId="{3C7F2744-8691-409F-B0F3-D1808840ED64}" srcOrd="0" destOrd="3" presId="urn:microsoft.com/office/officeart/2005/8/layout/hList1"/>
    <dgm:cxn modelId="{BF928D08-852C-47A3-BD2F-153042D221B5}" srcId="{C7008E17-013C-446B-8E90-7E8E5C78C163}" destId="{188BA17A-B88C-4ED4-8593-920D9B0B0CBA}" srcOrd="5" destOrd="0" parTransId="{0842276E-4E1C-4FE0-BBE4-435F2E89865C}" sibTransId="{084848D6-5949-48F9-8AA8-F9951D14AD00}"/>
    <dgm:cxn modelId="{99335F65-DB84-4584-A66B-15CC2E7F3D6B}" type="presOf" srcId="{600691D3-6CBC-4072-8A7E-67C20DA2A0F4}" destId="{B9BC7F27-FE5B-4F6E-B226-283CCA6322E5}" srcOrd="0" destOrd="4" presId="urn:microsoft.com/office/officeart/2005/8/layout/hList1"/>
    <dgm:cxn modelId="{53D501CE-43BF-46CE-B70B-CB87947B1233}" type="presOf" srcId="{721E8569-C35D-4D1D-B058-033039665861}" destId="{3013E8AE-F76C-4B8A-BDC0-EB486C4562D8}" srcOrd="0" destOrd="3" presId="urn:microsoft.com/office/officeart/2005/8/layout/hList1"/>
    <dgm:cxn modelId="{184BA6A0-73B1-4765-8555-F16DB5F4D1E6}" srcId="{DB1E4B4B-1A3E-45CC-97DD-D7A7148C3248}" destId="{85E49D1C-6154-42B3-9CB8-A17FF7D95DD8}" srcOrd="1" destOrd="0" parTransId="{3059794C-51D3-4736-88CB-E2E7276C82CC}" sibTransId="{B49733A1-5D48-4479-8F17-FC54FD61A7C8}"/>
    <dgm:cxn modelId="{44337522-B2F2-47B7-8EDD-9344A739BBCA}" srcId="{3790850B-F50F-4021-8999-120A426D55A5}" destId="{1E002F18-49DE-415F-857A-791C23681715}" srcOrd="8" destOrd="0" parTransId="{23542E44-DD3A-4F5F-82C7-CC7135712ED2}" sibTransId="{0EC7A1FC-B8B1-4674-8F8F-BFF23E5CDBC8}"/>
    <dgm:cxn modelId="{0E436840-6043-495F-A4F7-A8522FC20620}" type="presParOf" srcId="{6D0F4F52-E8E3-490D-BF1A-E5D745803F6F}" destId="{AE807532-5172-4AE5-8AB2-BA1A88829A48}" srcOrd="0" destOrd="0" presId="urn:microsoft.com/office/officeart/2005/8/layout/hList1"/>
    <dgm:cxn modelId="{1590BF1C-FE63-4E5D-989C-E75542481156}" type="presParOf" srcId="{AE807532-5172-4AE5-8AB2-BA1A88829A48}" destId="{7AB965C8-37D9-4082-8C07-255381E88FC0}" srcOrd="0" destOrd="0" presId="urn:microsoft.com/office/officeart/2005/8/layout/hList1"/>
    <dgm:cxn modelId="{AD7F8F1C-4E99-457E-AD4C-61FB982F5A6B}" type="presParOf" srcId="{AE807532-5172-4AE5-8AB2-BA1A88829A48}" destId="{B9BC7F27-FE5B-4F6E-B226-283CCA6322E5}" srcOrd="1" destOrd="0" presId="urn:microsoft.com/office/officeart/2005/8/layout/hList1"/>
    <dgm:cxn modelId="{71AC79A1-8F7C-4B3F-AEE3-2CF6C5557492}" type="presParOf" srcId="{6D0F4F52-E8E3-490D-BF1A-E5D745803F6F}" destId="{1624C141-1EDC-49F8-8F89-3F11EA752515}" srcOrd="1" destOrd="0" presId="urn:microsoft.com/office/officeart/2005/8/layout/hList1"/>
    <dgm:cxn modelId="{D7258D19-6A59-408D-A2DC-F52F24D90965}" type="presParOf" srcId="{6D0F4F52-E8E3-490D-BF1A-E5D745803F6F}" destId="{C9707070-E191-4B09-90E9-E9E873348D66}" srcOrd="2" destOrd="0" presId="urn:microsoft.com/office/officeart/2005/8/layout/hList1"/>
    <dgm:cxn modelId="{6E1C68BB-65A2-4197-A0E5-3B6F5A5FC215}" type="presParOf" srcId="{C9707070-E191-4B09-90E9-E9E873348D66}" destId="{60381480-67E4-4492-B04B-F33C234C9C0E}" srcOrd="0" destOrd="0" presId="urn:microsoft.com/office/officeart/2005/8/layout/hList1"/>
    <dgm:cxn modelId="{0322CF53-1049-4D8D-9A02-62394CD5565D}" type="presParOf" srcId="{C9707070-E191-4B09-90E9-E9E873348D66}" destId="{3013E8AE-F76C-4B8A-BDC0-EB486C4562D8}" srcOrd="1" destOrd="0" presId="urn:microsoft.com/office/officeart/2005/8/layout/hList1"/>
    <dgm:cxn modelId="{CFD4B802-5B54-412E-BD58-7EA261FB7758}" type="presParOf" srcId="{6D0F4F52-E8E3-490D-BF1A-E5D745803F6F}" destId="{A0F99283-7809-4D0E-8D52-1BE0894FFEFE}" srcOrd="3" destOrd="0" presId="urn:microsoft.com/office/officeart/2005/8/layout/hList1"/>
    <dgm:cxn modelId="{274DD509-53F4-4261-B8B7-C31BD15FD984}" type="presParOf" srcId="{6D0F4F52-E8E3-490D-BF1A-E5D745803F6F}" destId="{B0EB9973-BEB1-4044-B77E-35CDF1E22BE4}" srcOrd="4" destOrd="0" presId="urn:microsoft.com/office/officeart/2005/8/layout/hList1"/>
    <dgm:cxn modelId="{A5309B46-1004-41FD-B8D0-FEC035CA03E8}" type="presParOf" srcId="{B0EB9973-BEB1-4044-B77E-35CDF1E22BE4}" destId="{A1CAB5DF-0E99-4BEC-9C09-B1E3876F747D}" srcOrd="0" destOrd="0" presId="urn:microsoft.com/office/officeart/2005/8/layout/hList1"/>
    <dgm:cxn modelId="{460B27D9-6BF9-4BDF-9127-3FEF99DCB887}" type="presParOf" srcId="{B0EB9973-BEB1-4044-B77E-35CDF1E22BE4}" destId="{3C7F2744-8691-409F-B0F3-D1808840ED64}" srcOrd="1" destOrd="0" presId="urn:microsoft.com/office/officeart/2005/8/layout/hList1"/>
    <dgm:cxn modelId="{12355C8D-3349-44DF-9786-2B25AE49A138}" type="presParOf" srcId="{6D0F4F52-E8E3-490D-BF1A-E5D745803F6F}" destId="{E4EAE26D-E306-40FB-B3E9-B6943D028BB2}" srcOrd="5" destOrd="0" presId="urn:microsoft.com/office/officeart/2005/8/layout/hList1"/>
    <dgm:cxn modelId="{4A3CB9D6-001B-4BC9-8F17-85FC74B44895}" type="presParOf" srcId="{6D0F4F52-E8E3-490D-BF1A-E5D745803F6F}" destId="{92F77172-4071-4F4D-8F04-B4034A373511}" srcOrd="6" destOrd="0" presId="urn:microsoft.com/office/officeart/2005/8/layout/hList1"/>
    <dgm:cxn modelId="{8CBF4B33-4638-4DA2-A090-34D7F4BCEC85}" type="presParOf" srcId="{92F77172-4071-4F4D-8F04-B4034A373511}" destId="{CBA7C0C3-275F-4B0B-834D-2C7A0547E57D}" srcOrd="0" destOrd="0" presId="urn:microsoft.com/office/officeart/2005/8/layout/hList1"/>
    <dgm:cxn modelId="{F846D6EF-A7C6-4C21-AA69-E013D5D20555}" type="presParOf" srcId="{92F77172-4071-4F4D-8F04-B4034A373511}" destId="{97BA57E8-55DB-426E-B9DB-AA82422A1A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29697-5B28-4566-964D-6497B6D85908}">
      <dsp:nvSpPr>
        <dsp:cNvPr id="0" name=""/>
        <dsp:cNvSpPr/>
      </dsp:nvSpPr>
      <dsp:spPr>
        <a:xfrm>
          <a:off x="278474" y="784237"/>
          <a:ext cx="2263006" cy="1470953"/>
        </a:xfrm>
        <a:prstGeom prst="roundRect">
          <a:avLst/>
        </a:prstGeom>
        <a:solidFill>
          <a:srgbClr val="00FF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solidFill>
                <a:sysClr val="windowText" lastClr="000000"/>
              </a:solidFill>
              <a:latin typeface="+mn-lt"/>
            </a:rPr>
            <a:t>Setter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ysClr val="windowText" lastClr="000000"/>
              </a:solidFill>
              <a:latin typeface="+mn-lt"/>
            </a:rPr>
            <a:t>Cambia el valor de la variable</a:t>
          </a:r>
          <a:endParaRPr lang="es-ES" sz="2400" kern="1200" dirty="0">
            <a:solidFill>
              <a:sysClr val="windowText" lastClr="000000"/>
            </a:solidFill>
            <a:latin typeface="+mn-lt"/>
          </a:endParaRPr>
        </a:p>
      </dsp:txBody>
      <dsp:txXfrm>
        <a:off x="350280" y="856043"/>
        <a:ext cx="2119394" cy="1327341"/>
      </dsp:txXfrm>
    </dsp:sp>
    <dsp:sp modelId="{F8955D3A-A74D-47E3-BBA4-2BC67DED4387}">
      <dsp:nvSpPr>
        <dsp:cNvPr id="0" name=""/>
        <dsp:cNvSpPr/>
      </dsp:nvSpPr>
      <dsp:spPr>
        <a:xfrm>
          <a:off x="1409977" y="272216"/>
          <a:ext cx="2494995" cy="2494995"/>
        </a:xfrm>
        <a:custGeom>
          <a:avLst/>
          <a:gdLst/>
          <a:ahLst/>
          <a:cxnLst/>
          <a:rect l="0" t="0" r="0" b="0"/>
          <a:pathLst>
            <a:path>
              <a:moveTo>
                <a:pt x="525512" y="230153"/>
              </a:moveTo>
              <a:arcTo wR="1247497" hR="1247497" stAng="14078254" swAng="4243491"/>
            </a:path>
          </a:pathLst>
        </a:custGeom>
        <a:noFill/>
        <a:ln w="635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21DED-59B4-42CC-939C-BC65DC29D9FF}">
      <dsp:nvSpPr>
        <dsp:cNvPr id="0" name=""/>
        <dsp:cNvSpPr/>
      </dsp:nvSpPr>
      <dsp:spPr>
        <a:xfrm>
          <a:off x="2773469" y="784237"/>
          <a:ext cx="2263006" cy="1470953"/>
        </a:xfrm>
        <a:prstGeom prst="roundRect">
          <a:avLst/>
        </a:prstGeom>
        <a:solidFill>
          <a:srgbClr val="00A1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err="1">
              <a:solidFill>
                <a:sysClr val="windowText" lastClr="000000"/>
              </a:solidFill>
              <a:latin typeface="+mn-lt"/>
            </a:rPr>
            <a:t>Getter</a:t>
          </a:r>
          <a:endParaRPr lang="es-ES" sz="2400" kern="1200" dirty="0">
            <a:solidFill>
              <a:sysClr val="windowText" lastClr="000000"/>
            </a:solidFill>
            <a:latin typeface="+mn-lt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ysClr val="windowText" lastClr="000000"/>
              </a:solidFill>
              <a:latin typeface="+mn-lt"/>
            </a:rPr>
            <a:t>Regresa el valor de la variable</a:t>
          </a:r>
          <a:endParaRPr lang="es-ES" sz="2400" kern="1200" dirty="0">
            <a:solidFill>
              <a:sysClr val="windowText" lastClr="000000"/>
            </a:solidFill>
            <a:latin typeface="+mn-lt"/>
          </a:endParaRPr>
        </a:p>
      </dsp:txBody>
      <dsp:txXfrm>
        <a:off x="2845275" y="856043"/>
        <a:ext cx="2119394" cy="1327341"/>
      </dsp:txXfrm>
    </dsp:sp>
    <dsp:sp modelId="{BBDED217-21E2-4A71-9E4E-41B6628FE569}">
      <dsp:nvSpPr>
        <dsp:cNvPr id="0" name=""/>
        <dsp:cNvSpPr/>
      </dsp:nvSpPr>
      <dsp:spPr>
        <a:xfrm>
          <a:off x="1409977" y="272216"/>
          <a:ext cx="2494995" cy="2494995"/>
        </a:xfrm>
        <a:custGeom>
          <a:avLst/>
          <a:gdLst/>
          <a:ahLst/>
          <a:cxnLst/>
          <a:rect l="0" t="0" r="0" b="0"/>
          <a:pathLst>
            <a:path>
              <a:moveTo>
                <a:pt x="1969482" y="2264841"/>
              </a:moveTo>
              <a:arcTo wR="1247497" hR="1247497" stAng="3278254" swAng="4243491"/>
            </a:path>
          </a:pathLst>
        </a:custGeom>
        <a:noFill/>
        <a:ln w="635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965C8-37D9-4082-8C07-255381E88FC0}">
      <dsp:nvSpPr>
        <dsp:cNvPr id="0" name=""/>
        <dsp:cNvSpPr/>
      </dsp:nvSpPr>
      <dsp:spPr>
        <a:xfrm>
          <a:off x="51" y="23589"/>
          <a:ext cx="4931828" cy="1555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>
              <a:latin typeface="HP Simplified Light" panose="020B0406020204020204" pitchFamily="34" charset="0"/>
            </a:rPr>
            <a:t>ALUMNO</a:t>
          </a:r>
          <a:endParaRPr lang="es-ES" sz="3200" kern="1200" dirty="0">
            <a:latin typeface="HP Simplified Light" panose="020B0406020204020204" pitchFamily="34" charset="0"/>
          </a:endParaRPr>
        </a:p>
      </dsp:txBody>
      <dsp:txXfrm>
        <a:off x="51" y="23589"/>
        <a:ext cx="4931828" cy="1555200"/>
      </dsp:txXfrm>
    </dsp:sp>
    <dsp:sp modelId="{B9BC7F27-FE5B-4F6E-B226-283CCA6322E5}">
      <dsp:nvSpPr>
        <dsp:cNvPr id="0" name=""/>
        <dsp:cNvSpPr/>
      </dsp:nvSpPr>
      <dsp:spPr>
        <a:xfrm>
          <a:off x="0" y="1602379"/>
          <a:ext cx="4931828" cy="333517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1" i="0" kern="1200" dirty="0" smtClean="0">
              <a:latin typeface="HP Simplified Light" panose="020B0406020204020204" pitchFamily="34" charset="0"/>
            </a:rPr>
            <a:t>nombre</a:t>
          </a:r>
          <a:endParaRPr lang="es-ES" sz="3200" b="1" i="0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1" i="0" kern="1200" dirty="0" smtClean="0">
              <a:latin typeface="HP Simplified Light" panose="020B0406020204020204" pitchFamily="34" charset="0"/>
            </a:rPr>
            <a:t>edad</a:t>
          </a:r>
          <a:endParaRPr lang="es-ES" sz="3200" b="1" i="0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1" i="0" kern="1200" dirty="0" smtClean="0">
              <a:latin typeface="HP Simplified Light" panose="020B0406020204020204" pitchFamily="34" charset="0"/>
            </a:rPr>
            <a:t>mujer</a:t>
          </a:r>
          <a:endParaRPr lang="es-ES" sz="3200" b="1" i="0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1" i="0" kern="1200" dirty="0" err="1" smtClean="0">
              <a:latin typeface="HP Simplified Light" panose="020B0406020204020204" pitchFamily="34" charset="0"/>
            </a:rPr>
            <a:t>direccion</a:t>
          </a:r>
          <a:endParaRPr lang="es-ES" sz="3200" b="1" i="0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0" i="0" kern="1200" dirty="0" smtClean="0">
              <a:latin typeface="HP Simplified Light" panose="020B0406020204020204" pitchFamily="34" charset="0"/>
            </a:rPr>
            <a:t>matricula</a:t>
          </a:r>
          <a:endParaRPr lang="es-ES" sz="3200" b="0" i="0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0" i="0" kern="1200" dirty="0" smtClean="0">
              <a:latin typeface="HP Simplified Light" panose="020B0406020204020204" pitchFamily="34" charset="0"/>
            </a:rPr>
            <a:t>carrera</a:t>
          </a:r>
          <a:endParaRPr lang="es-ES" sz="3200" b="0" i="0" kern="1200" dirty="0">
            <a:latin typeface="HP Simplified Light" panose="020B0406020204020204" pitchFamily="34" charset="0"/>
          </a:endParaRPr>
        </a:p>
      </dsp:txBody>
      <dsp:txXfrm>
        <a:off x="0" y="1602379"/>
        <a:ext cx="4931828" cy="3335174"/>
      </dsp:txXfrm>
    </dsp:sp>
    <dsp:sp modelId="{60381480-67E4-4492-B04B-F33C234C9C0E}">
      <dsp:nvSpPr>
        <dsp:cNvPr id="0" name=""/>
        <dsp:cNvSpPr/>
      </dsp:nvSpPr>
      <dsp:spPr>
        <a:xfrm>
          <a:off x="5622335" y="23589"/>
          <a:ext cx="4931828" cy="15552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>
              <a:latin typeface="HP Simplified Light" panose="020B0406020204020204" pitchFamily="34" charset="0"/>
            </a:rPr>
            <a:t>MAESTRO</a:t>
          </a:r>
          <a:endParaRPr lang="es-ES" sz="3200" kern="1200" dirty="0">
            <a:latin typeface="HP Simplified Light" panose="020B0406020204020204" pitchFamily="34" charset="0"/>
          </a:endParaRPr>
        </a:p>
      </dsp:txBody>
      <dsp:txXfrm>
        <a:off x="5622335" y="23589"/>
        <a:ext cx="4931828" cy="1555200"/>
      </dsp:txXfrm>
    </dsp:sp>
    <dsp:sp modelId="{3013E8AE-F76C-4B8A-BDC0-EB486C4562D8}">
      <dsp:nvSpPr>
        <dsp:cNvPr id="0" name=""/>
        <dsp:cNvSpPr/>
      </dsp:nvSpPr>
      <dsp:spPr>
        <a:xfrm>
          <a:off x="5622335" y="1578789"/>
          <a:ext cx="4931828" cy="3335174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1" kern="1200" dirty="0" smtClean="0">
              <a:latin typeface="HP Simplified Light" panose="020B0406020204020204" pitchFamily="34" charset="0"/>
            </a:rPr>
            <a:t>nombre</a:t>
          </a:r>
          <a:endParaRPr lang="es-ES" sz="3200" b="1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1" kern="1200" dirty="0" smtClean="0">
              <a:latin typeface="HP Simplified Light" panose="020B0406020204020204" pitchFamily="34" charset="0"/>
            </a:rPr>
            <a:t>edad</a:t>
          </a:r>
          <a:endParaRPr lang="es-ES" sz="3200" b="1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1" kern="1200" dirty="0" smtClean="0">
              <a:latin typeface="HP Simplified Light" panose="020B0406020204020204" pitchFamily="34" charset="0"/>
            </a:rPr>
            <a:t>mujer</a:t>
          </a:r>
          <a:endParaRPr lang="es-ES" sz="3200" b="1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1" kern="1200" dirty="0" err="1" smtClean="0">
              <a:latin typeface="HP Simplified Light" panose="020B0406020204020204" pitchFamily="34" charset="0"/>
            </a:rPr>
            <a:t>direccion</a:t>
          </a:r>
          <a:endParaRPr lang="es-ES" sz="3200" b="1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0" kern="1200" dirty="0" smtClean="0">
              <a:latin typeface="HP Simplified Light" panose="020B0406020204020204" pitchFamily="34" charset="0"/>
            </a:rPr>
            <a:t>materias</a:t>
          </a:r>
          <a:endParaRPr lang="es-ES" sz="3200" b="0" kern="1200" dirty="0">
            <a:latin typeface="HP Simplified Light" panose="020B0406020204020204" pitchFamily="34" charset="0"/>
          </a:endParaRPr>
        </a:p>
      </dsp:txBody>
      <dsp:txXfrm>
        <a:off x="5622335" y="1578789"/>
        <a:ext cx="4931828" cy="33351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965C8-37D9-4082-8C07-255381E88FC0}">
      <dsp:nvSpPr>
        <dsp:cNvPr id="0" name=""/>
        <dsp:cNvSpPr/>
      </dsp:nvSpPr>
      <dsp:spPr>
        <a:xfrm>
          <a:off x="51" y="23589"/>
          <a:ext cx="4931828" cy="1555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>
              <a:latin typeface="HP Simplified Light" panose="020B0406020204020204" pitchFamily="34" charset="0"/>
            </a:rPr>
            <a:t>ALUMNO</a:t>
          </a:r>
          <a:endParaRPr lang="es-ES" sz="3200" kern="1200" dirty="0">
            <a:latin typeface="HP Simplified Light" panose="020B0406020204020204" pitchFamily="34" charset="0"/>
          </a:endParaRPr>
        </a:p>
      </dsp:txBody>
      <dsp:txXfrm>
        <a:off x="51" y="23589"/>
        <a:ext cx="4931828" cy="1555200"/>
      </dsp:txXfrm>
    </dsp:sp>
    <dsp:sp modelId="{B9BC7F27-FE5B-4F6E-B226-283CCA6322E5}">
      <dsp:nvSpPr>
        <dsp:cNvPr id="0" name=""/>
        <dsp:cNvSpPr/>
      </dsp:nvSpPr>
      <dsp:spPr>
        <a:xfrm>
          <a:off x="0" y="1602379"/>
          <a:ext cx="4931828" cy="333517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1" i="0" kern="1200" dirty="0" smtClean="0">
              <a:latin typeface="HP Simplified Light" panose="020B0406020204020204" pitchFamily="34" charset="0"/>
            </a:rPr>
            <a:t>nombre</a:t>
          </a:r>
          <a:endParaRPr lang="es-ES" sz="3200" b="1" i="0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1" i="0" kern="1200" dirty="0" smtClean="0">
              <a:latin typeface="HP Simplified Light" panose="020B0406020204020204" pitchFamily="34" charset="0"/>
            </a:rPr>
            <a:t>edad</a:t>
          </a:r>
          <a:endParaRPr lang="es-ES" sz="3200" b="1" i="0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1" i="0" kern="1200" dirty="0" smtClean="0">
              <a:latin typeface="HP Simplified Light" panose="020B0406020204020204" pitchFamily="34" charset="0"/>
            </a:rPr>
            <a:t>mujer</a:t>
          </a:r>
          <a:endParaRPr lang="es-ES" sz="3200" b="1" i="0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1" i="0" kern="1200" dirty="0" err="1" smtClean="0">
              <a:latin typeface="HP Simplified Light" panose="020B0406020204020204" pitchFamily="34" charset="0"/>
            </a:rPr>
            <a:t>direccion</a:t>
          </a:r>
          <a:endParaRPr lang="es-ES" sz="3200" b="1" i="0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0" i="0" kern="1200" dirty="0" smtClean="0">
              <a:latin typeface="HP Simplified Light" panose="020B0406020204020204" pitchFamily="34" charset="0"/>
            </a:rPr>
            <a:t>matricula</a:t>
          </a:r>
          <a:endParaRPr lang="es-ES" sz="3200" b="0" i="0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0" i="0" kern="1200" dirty="0" smtClean="0">
              <a:latin typeface="HP Simplified Light" panose="020B0406020204020204" pitchFamily="34" charset="0"/>
            </a:rPr>
            <a:t>carrera</a:t>
          </a:r>
          <a:endParaRPr lang="es-ES" sz="3200" b="0" i="0" kern="1200" dirty="0">
            <a:latin typeface="HP Simplified Light" panose="020B0406020204020204" pitchFamily="34" charset="0"/>
          </a:endParaRPr>
        </a:p>
      </dsp:txBody>
      <dsp:txXfrm>
        <a:off x="0" y="1602379"/>
        <a:ext cx="4931828" cy="3335174"/>
      </dsp:txXfrm>
    </dsp:sp>
    <dsp:sp modelId="{60381480-67E4-4492-B04B-F33C234C9C0E}">
      <dsp:nvSpPr>
        <dsp:cNvPr id="0" name=""/>
        <dsp:cNvSpPr/>
      </dsp:nvSpPr>
      <dsp:spPr>
        <a:xfrm>
          <a:off x="5622335" y="23589"/>
          <a:ext cx="4931828" cy="15552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>
              <a:latin typeface="HP Simplified Light" panose="020B0406020204020204" pitchFamily="34" charset="0"/>
            </a:rPr>
            <a:t>MAESTRO</a:t>
          </a:r>
          <a:endParaRPr lang="es-ES" sz="3200" kern="1200" dirty="0">
            <a:latin typeface="HP Simplified Light" panose="020B0406020204020204" pitchFamily="34" charset="0"/>
          </a:endParaRPr>
        </a:p>
      </dsp:txBody>
      <dsp:txXfrm>
        <a:off x="5622335" y="23589"/>
        <a:ext cx="4931828" cy="1555200"/>
      </dsp:txXfrm>
    </dsp:sp>
    <dsp:sp modelId="{3013E8AE-F76C-4B8A-BDC0-EB486C4562D8}">
      <dsp:nvSpPr>
        <dsp:cNvPr id="0" name=""/>
        <dsp:cNvSpPr/>
      </dsp:nvSpPr>
      <dsp:spPr>
        <a:xfrm>
          <a:off x="5622335" y="1578789"/>
          <a:ext cx="4931828" cy="3335174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1" kern="1200" dirty="0" smtClean="0">
              <a:latin typeface="HP Simplified Light" panose="020B0406020204020204" pitchFamily="34" charset="0"/>
            </a:rPr>
            <a:t>nombre</a:t>
          </a:r>
          <a:endParaRPr lang="es-ES" sz="3200" b="1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1" kern="1200" dirty="0" smtClean="0">
              <a:latin typeface="HP Simplified Light" panose="020B0406020204020204" pitchFamily="34" charset="0"/>
            </a:rPr>
            <a:t>edad</a:t>
          </a:r>
          <a:endParaRPr lang="es-ES" sz="3200" b="1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1" kern="1200" dirty="0" smtClean="0">
              <a:latin typeface="HP Simplified Light" panose="020B0406020204020204" pitchFamily="34" charset="0"/>
            </a:rPr>
            <a:t>mujer</a:t>
          </a:r>
          <a:endParaRPr lang="es-ES" sz="3200" b="1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1" kern="1200" dirty="0" err="1" smtClean="0">
              <a:latin typeface="HP Simplified Light" panose="020B0406020204020204" pitchFamily="34" charset="0"/>
            </a:rPr>
            <a:t>direccion</a:t>
          </a:r>
          <a:endParaRPr lang="es-ES" sz="3200" b="1" kern="1200" dirty="0">
            <a:latin typeface="HP Simplified Light" panose="020B0406020204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b="0" kern="1200" dirty="0" smtClean="0">
              <a:latin typeface="HP Simplified Light" panose="020B0406020204020204" pitchFamily="34" charset="0"/>
            </a:rPr>
            <a:t>materias</a:t>
          </a:r>
          <a:endParaRPr lang="es-ES" sz="3200" b="0" kern="1200" dirty="0">
            <a:latin typeface="HP Simplified Light" panose="020B0406020204020204" pitchFamily="34" charset="0"/>
          </a:endParaRPr>
        </a:p>
      </dsp:txBody>
      <dsp:txXfrm>
        <a:off x="5622335" y="1578789"/>
        <a:ext cx="4931828" cy="3335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81480-67E4-4492-B04B-F33C234C9C0E}">
      <dsp:nvSpPr>
        <dsp:cNvPr id="0" name=""/>
        <dsp:cNvSpPr/>
      </dsp:nvSpPr>
      <dsp:spPr>
        <a:xfrm>
          <a:off x="0" y="8209"/>
          <a:ext cx="2791081" cy="106560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HP Simplified Light" panose="020B0406020204020204" pitchFamily="34" charset="0"/>
            </a:rPr>
            <a:t>PERSONA</a:t>
          </a:r>
          <a:endParaRPr lang="es-ES" sz="2800" kern="1200" dirty="0">
            <a:latin typeface="HP Simplified Light" panose="020B0406020204020204" pitchFamily="34" charset="0"/>
          </a:endParaRPr>
        </a:p>
      </dsp:txBody>
      <dsp:txXfrm>
        <a:off x="0" y="8209"/>
        <a:ext cx="2791081" cy="1065600"/>
      </dsp:txXfrm>
    </dsp:sp>
    <dsp:sp modelId="{3013E8AE-F76C-4B8A-BDC0-EB486C4562D8}">
      <dsp:nvSpPr>
        <dsp:cNvPr id="0" name=""/>
        <dsp:cNvSpPr/>
      </dsp:nvSpPr>
      <dsp:spPr>
        <a:xfrm>
          <a:off x="0" y="1082019"/>
          <a:ext cx="2791081" cy="2082082"/>
        </a:xfrm>
        <a:prstGeom prst="rect">
          <a:avLst/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b="1" i="0" kern="1200" dirty="0" smtClean="0">
              <a:latin typeface="HP Simplified Light" panose="020B0406020204020204" pitchFamily="34" charset="0"/>
            </a:rPr>
            <a:t>nombre</a:t>
          </a:r>
          <a:endParaRPr lang="es-ES" sz="2800" b="1" kern="1200" dirty="0">
            <a:latin typeface="HP Simplified Light" panose="020B0406020204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b="1" i="0" kern="1200" dirty="0" smtClean="0">
              <a:latin typeface="HP Simplified Light" panose="020B0406020204020204" pitchFamily="34" charset="0"/>
            </a:rPr>
            <a:t>edad</a:t>
          </a:r>
          <a:endParaRPr lang="es-ES" sz="2800" b="1" i="0" kern="1200" dirty="0">
            <a:latin typeface="HP Simplified Light" panose="020B0406020204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b="1" i="0" kern="1200" dirty="0" smtClean="0">
              <a:latin typeface="HP Simplified Light" panose="020B0406020204020204" pitchFamily="34" charset="0"/>
            </a:rPr>
            <a:t>mujer</a:t>
          </a:r>
          <a:endParaRPr lang="es-ES" sz="2800" b="1" i="0" kern="1200" dirty="0">
            <a:latin typeface="HP Simplified Light" panose="020B0406020204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b="1" i="0" kern="1200" dirty="0" err="1" smtClean="0">
              <a:latin typeface="HP Simplified Light" panose="020B0406020204020204" pitchFamily="34" charset="0"/>
            </a:rPr>
            <a:t>direccion</a:t>
          </a:r>
          <a:endParaRPr lang="es-ES" sz="2800" b="1" i="0" kern="1200" dirty="0">
            <a:latin typeface="HP Simplified Light" panose="020B0406020204020204" pitchFamily="34" charset="0"/>
          </a:endParaRPr>
        </a:p>
      </dsp:txBody>
      <dsp:txXfrm>
        <a:off x="0" y="1082019"/>
        <a:ext cx="2791081" cy="20820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965C8-37D9-4082-8C07-255381E88FC0}">
      <dsp:nvSpPr>
        <dsp:cNvPr id="0" name=""/>
        <dsp:cNvSpPr/>
      </dsp:nvSpPr>
      <dsp:spPr>
        <a:xfrm>
          <a:off x="45" y="15077"/>
          <a:ext cx="4317364" cy="1008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HP Simplified Light" panose="020B0406020204020204" pitchFamily="34" charset="0"/>
            </a:rPr>
            <a:t>ALUMNO</a:t>
          </a:r>
          <a:endParaRPr lang="es-ES" sz="2800" kern="1200" dirty="0">
            <a:latin typeface="HP Simplified Light" panose="020B0406020204020204" pitchFamily="34" charset="0"/>
          </a:endParaRPr>
        </a:p>
      </dsp:txBody>
      <dsp:txXfrm>
        <a:off x="45" y="15077"/>
        <a:ext cx="4317364" cy="1008000"/>
      </dsp:txXfrm>
    </dsp:sp>
    <dsp:sp modelId="{B9BC7F27-FE5B-4F6E-B226-283CCA6322E5}">
      <dsp:nvSpPr>
        <dsp:cNvPr id="0" name=""/>
        <dsp:cNvSpPr/>
      </dsp:nvSpPr>
      <dsp:spPr>
        <a:xfrm>
          <a:off x="0" y="1038154"/>
          <a:ext cx="4317364" cy="15371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b="0" i="0" kern="1200" dirty="0" smtClean="0">
              <a:latin typeface="HP Simplified Light" panose="020B0406020204020204" pitchFamily="34" charset="0"/>
            </a:rPr>
            <a:t>matricula</a:t>
          </a:r>
          <a:endParaRPr lang="es-ES" sz="2800" b="0" i="0" kern="1200" dirty="0">
            <a:latin typeface="HP Simplified Light" panose="020B0406020204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b="0" i="0" kern="1200" dirty="0" smtClean="0">
              <a:latin typeface="HP Simplified Light" panose="020B0406020204020204" pitchFamily="34" charset="0"/>
            </a:rPr>
            <a:t>carrera</a:t>
          </a:r>
          <a:endParaRPr lang="es-ES" sz="2800" b="1" i="0" kern="1200" dirty="0">
            <a:latin typeface="HP Simplified Light" panose="020B0406020204020204" pitchFamily="34" charset="0"/>
          </a:endParaRPr>
        </a:p>
      </dsp:txBody>
      <dsp:txXfrm>
        <a:off x="0" y="1038154"/>
        <a:ext cx="4317364" cy="1537199"/>
      </dsp:txXfrm>
    </dsp:sp>
    <dsp:sp modelId="{60381480-67E4-4492-B04B-F33C234C9C0E}">
      <dsp:nvSpPr>
        <dsp:cNvPr id="0" name=""/>
        <dsp:cNvSpPr/>
      </dsp:nvSpPr>
      <dsp:spPr>
        <a:xfrm>
          <a:off x="4921840" y="15077"/>
          <a:ext cx="4317364" cy="10080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HP Simplified Light" panose="020B0406020204020204" pitchFamily="34" charset="0"/>
            </a:rPr>
            <a:t>MAESTRO</a:t>
          </a:r>
          <a:endParaRPr lang="es-ES" sz="2800" kern="1200" dirty="0">
            <a:latin typeface="HP Simplified Light" panose="020B0406020204020204" pitchFamily="34" charset="0"/>
          </a:endParaRPr>
        </a:p>
      </dsp:txBody>
      <dsp:txXfrm>
        <a:off x="4921840" y="15077"/>
        <a:ext cx="4317364" cy="1008000"/>
      </dsp:txXfrm>
    </dsp:sp>
    <dsp:sp modelId="{3013E8AE-F76C-4B8A-BDC0-EB486C4562D8}">
      <dsp:nvSpPr>
        <dsp:cNvPr id="0" name=""/>
        <dsp:cNvSpPr/>
      </dsp:nvSpPr>
      <dsp:spPr>
        <a:xfrm>
          <a:off x="4921840" y="1023077"/>
          <a:ext cx="4317364" cy="153719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b="0" kern="1200" dirty="0" smtClean="0">
              <a:latin typeface="HP Simplified Light" panose="020B0406020204020204" pitchFamily="34" charset="0"/>
            </a:rPr>
            <a:t>materias</a:t>
          </a:r>
          <a:endParaRPr lang="es-ES" sz="2800" b="1" kern="1200" dirty="0">
            <a:latin typeface="HP Simplified Light" panose="020B0406020204020204" pitchFamily="34" charset="0"/>
          </a:endParaRPr>
        </a:p>
      </dsp:txBody>
      <dsp:txXfrm>
        <a:off x="4921840" y="1023077"/>
        <a:ext cx="4317364" cy="15371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965C8-37D9-4082-8C07-255381E88FC0}">
      <dsp:nvSpPr>
        <dsp:cNvPr id="0" name=""/>
        <dsp:cNvSpPr/>
      </dsp:nvSpPr>
      <dsp:spPr>
        <a:xfrm>
          <a:off x="4348" y="785791"/>
          <a:ext cx="2614757" cy="10459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HP Simplified Light" panose="020B0406020204020204" pitchFamily="34" charset="0"/>
            </a:rPr>
            <a:t>PELICULA</a:t>
          </a:r>
        </a:p>
      </dsp:txBody>
      <dsp:txXfrm>
        <a:off x="4348" y="785791"/>
        <a:ext cx="2614757" cy="1045902"/>
      </dsp:txXfrm>
    </dsp:sp>
    <dsp:sp modelId="{B9BC7F27-FE5B-4F6E-B226-283CCA6322E5}">
      <dsp:nvSpPr>
        <dsp:cNvPr id="0" name=""/>
        <dsp:cNvSpPr/>
      </dsp:nvSpPr>
      <dsp:spPr>
        <a:xfrm>
          <a:off x="4348" y="1831694"/>
          <a:ext cx="2614757" cy="361031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id</a:t>
          </a:r>
          <a:endParaRPr lang="es-ES" sz="2400" b="0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titulo</a:t>
          </a:r>
          <a:endParaRPr lang="es-ES" sz="2400" b="0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genero</a:t>
          </a:r>
          <a:endParaRPr lang="es-ES" sz="2400" b="0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autor</a:t>
          </a:r>
          <a:endParaRPr lang="es-ES" sz="2400" b="0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duracion</a:t>
          </a:r>
          <a:endParaRPr lang="es-ES" sz="2400" b="0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año</a:t>
          </a:r>
          <a:endParaRPr lang="es-ES" sz="2400" b="0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visto</a:t>
          </a:r>
          <a:endParaRPr lang="es-ES" sz="2400" b="0" i="0" kern="1200" dirty="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tiempoVisto</a:t>
          </a:r>
          <a:endParaRPr lang="es-ES" sz="2400" b="0" i="0" kern="1200" dirty="0">
            <a:latin typeface="HP Simplified Light" panose="020B0406020204020204" pitchFamily="34" charset="0"/>
          </a:endParaRPr>
        </a:p>
      </dsp:txBody>
      <dsp:txXfrm>
        <a:off x="4348" y="1831694"/>
        <a:ext cx="2614757" cy="3610318"/>
      </dsp:txXfrm>
    </dsp:sp>
    <dsp:sp modelId="{60381480-67E4-4492-B04B-F33C234C9C0E}">
      <dsp:nvSpPr>
        <dsp:cNvPr id="0" name=""/>
        <dsp:cNvSpPr/>
      </dsp:nvSpPr>
      <dsp:spPr>
        <a:xfrm>
          <a:off x="2985171" y="785791"/>
          <a:ext cx="2614757" cy="1045902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HP Simplified Light" panose="020B0406020204020204" pitchFamily="34" charset="0"/>
            </a:rPr>
            <a:t>SERIE</a:t>
          </a:r>
        </a:p>
      </dsp:txBody>
      <dsp:txXfrm>
        <a:off x="2985171" y="785791"/>
        <a:ext cx="2614757" cy="1045902"/>
      </dsp:txXfrm>
    </dsp:sp>
    <dsp:sp modelId="{3013E8AE-F76C-4B8A-BDC0-EB486C4562D8}">
      <dsp:nvSpPr>
        <dsp:cNvPr id="0" name=""/>
        <dsp:cNvSpPr/>
      </dsp:nvSpPr>
      <dsp:spPr>
        <a:xfrm>
          <a:off x="2985171" y="1831694"/>
          <a:ext cx="2614757" cy="3610318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 smtClean="0">
              <a:latin typeface="HP Simplified Light" panose="020B0406020204020204" pitchFamily="34" charset="0"/>
            </a:rPr>
            <a:t>id</a:t>
          </a:r>
          <a:endParaRPr lang="es-ES" sz="2400" b="0" kern="120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 smtClean="0">
              <a:latin typeface="HP Simplified Light" panose="020B0406020204020204" pitchFamily="34" charset="0"/>
            </a:rPr>
            <a:t>titutlo</a:t>
          </a:r>
          <a:endParaRPr lang="es-ES" sz="2400" b="0" kern="120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genero</a:t>
          </a:r>
          <a:endParaRPr lang="es-ES" sz="2400" b="0" i="0" kern="120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i="0" kern="1200" smtClean="0">
              <a:latin typeface="HP Simplified Light" panose="020B0406020204020204" pitchFamily="34" charset="0"/>
            </a:rPr>
            <a:t>autor</a:t>
          </a:r>
          <a:endParaRPr lang="es-ES" sz="2400" b="0" i="0" kern="120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 smtClean="0">
              <a:latin typeface="HP Simplified Light" panose="020B0406020204020204" pitchFamily="34" charset="0"/>
            </a:rPr>
            <a:t>duracion</a:t>
          </a:r>
          <a:endParaRPr lang="es-ES" sz="2400" b="0" kern="120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 smtClean="0">
              <a:latin typeface="HP Simplified Light" panose="020B0406020204020204" pitchFamily="34" charset="0"/>
            </a:rPr>
            <a:t>año</a:t>
          </a:r>
          <a:endParaRPr lang="es-ES" sz="2400" b="0" kern="1200">
            <a:latin typeface="HP Simplified Light" panose="020B04060202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visto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noTemporadas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noCapitulos</a:t>
          </a:r>
        </a:p>
      </dsp:txBody>
      <dsp:txXfrm>
        <a:off x="2985171" y="1831694"/>
        <a:ext cx="2614757" cy="3610318"/>
      </dsp:txXfrm>
    </dsp:sp>
    <dsp:sp modelId="{A1CAB5DF-0E99-4BEC-9C09-B1E3876F747D}">
      <dsp:nvSpPr>
        <dsp:cNvPr id="0" name=""/>
        <dsp:cNvSpPr/>
      </dsp:nvSpPr>
      <dsp:spPr>
        <a:xfrm>
          <a:off x="5965995" y="785791"/>
          <a:ext cx="2614757" cy="1045902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HP Simplified Light" panose="020B0406020204020204" pitchFamily="34" charset="0"/>
            </a:rPr>
            <a:t>LIBRO</a:t>
          </a:r>
        </a:p>
      </dsp:txBody>
      <dsp:txXfrm>
        <a:off x="5965995" y="785791"/>
        <a:ext cx="2614757" cy="1045902"/>
      </dsp:txXfrm>
    </dsp:sp>
    <dsp:sp modelId="{3C7F2744-8691-409F-B0F3-D1808840ED64}">
      <dsp:nvSpPr>
        <dsp:cNvPr id="0" name=""/>
        <dsp:cNvSpPr/>
      </dsp:nvSpPr>
      <dsp:spPr>
        <a:xfrm>
          <a:off x="5965995" y="1831694"/>
          <a:ext cx="2614757" cy="3610318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id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titulo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autores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editorial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añoEdicion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isbn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leido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tiempoLeido</a:t>
          </a:r>
        </a:p>
      </dsp:txBody>
      <dsp:txXfrm>
        <a:off x="5965995" y="1831694"/>
        <a:ext cx="2614757" cy="3610318"/>
      </dsp:txXfrm>
    </dsp:sp>
    <dsp:sp modelId="{CBA7C0C3-275F-4B0B-834D-2C7A0547E57D}">
      <dsp:nvSpPr>
        <dsp:cNvPr id="0" name=""/>
        <dsp:cNvSpPr/>
      </dsp:nvSpPr>
      <dsp:spPr>
        <a:xfrm>
          <a:off x="8946818" y="785791"/>
          <a:ext cx="2614757" cy="1045902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HP Simplified Light" panose="020B0406020204020204" pitchFamily="34" charset="0"/>
            </a:rPr>
            <a:t>REVISTA</a:t>
          </a:r>
        </a:p>
      </dsp:txBody>
      <dsp:txXfrm>
        <a:off x="8946818" y="785791"/>
        <a:ext cx="2614757" cy="1045902"/>
      </dsp:txXfrm>
    </dsp:sp>
    <dsp:sp modelId="{97BA57E8-55DB-426E-B9DB-AA82422A1AC7}">
      <dsp:nvSpPr>
        <dsp:cNvPr id="0" name=""/>
        <dsp:cNvSpPr/>
      </dsp:nvSpPr>
      <dsp:spPr>
        <a:xfrm>
          <a:off x="8946818" y="1831694"/>
          <a:ext cx="2614757" cy="3610318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id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titulo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añoEdicion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autores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b="0" kern="1200">
              <a:latin typeface="HP Simplified Light" panose="020B0406020204020204" pitchFamily="34" charset="0"/>
            </a:rPr>
            <a:t>editorial</a:t>
          </a:r>
        </a:p>
      </dsp:txBody>
      <dsp:txXfrm>
        <a:off x="8946818" y="1831694"/>
        <a:ext cx="2614757" cy="3610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21/10/2020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55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21/10/2020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58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21/10/2020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69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21/10/2020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8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21/10/2020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79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21/10/2020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80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21/10/2020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21/10/2020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42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21/10/2020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43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21/10/2020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42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21/10/2020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5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2932-2D0D-4A88-8A26-2C76D0957E75}" type="datetimeFigureOut">
              <a:rPr lang="es-MX" smtClean="0"/>
              <a:t>21/10/2020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39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7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/>
          </p:nvPr>
        </p:nvGraphicFramePr>
        <p:xfrm>
          <a:off x="856735" y="1600200"/>
          <a:ext cx="10554215" cy="4937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redondeado 2"/>
          <p:cNvSpPr/>
          <p:nvPr/>
        </p:nvSpPr>
        <p:spPr>
          <a:xfrm>
            <a:off x="4519483" y="266700"/>
            <a:ext cx="3228717" cy="9715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 smtClean="0"/>
              <a:t>PERSONA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36694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/>
          <p:cNvGraphicFramePr/>
          <p:nvPr>
            <p:extLst/>
          </p:nvPr>
        </p:nvGraphicFramePr>
        <p:xfrm>
          <a:off x="4690676" y="417298"/>
          <a:ext cx="2791081" cy="3164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/>
          </p:nvPr>
        </p:nvGraphicFramePr>
        <p:xfrm>
          <a:off x="1466591" y="3962400"/>
          <a:ext cx="9239250" cy="257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070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  <a:solidFill>
            <a:srgbClr val="000000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¿ CÓMO SE HACE LA HERENCIA ?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8620" y="1257300"/>
            <a:ext cx="11407140" cy="1447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3200" dirty="0"/>
              <a:t>Para que un objeto herede de una clase se agrega la palabra </a:t>
            </a:r>
            <a:r>
              <a:rPr lang="es-MX" sz="3200" dirty="0" err="1"/>
              <a:t>extends</a:t>
            </a:r>
            <a:r>
              <a:rPr lang="es-MX" sz="3200" dirty="0"/>
              <a:t> seguida del objeto padre y en el constructor con la palabra </a:t>
            </a:r>
            <a:r>
              <a:rPr lang="es-MX" sz="3200" dirty="0" err="1"/>
              <a:t>super</a:t>
            </a:r>
            <a:r>
              <a:rPr lang="es-MX" sz="3200" dirty="0"/>
              <a:t> enviamos los parámetros que el padre requiere</a:t>
            </a:r>
            <a:endParaRPr lang="es-MX" sz="3200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2575560" y="2705100"/>
            <a:ext cx="8031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>
                <a:latin typeface="HP Simplified Light" panose="020B0406020204020204" pitchFamily="34" charset="0"/>
              </a:rPr>
              <a:t>c</a:t>
            </a:r>
            <a:r>
              <a:rPr lang="es-MX" sz="3600" b="1" dirty="0" err="1" smtClean="0">
                <a:latin typeface="HP Simplified Light" panose="020B0406020204020204" pitchFamily="34" charset="0"/>
              </a:rPr>
              <a:t>lass</a:t>
            </a:r>
            <a:r>
              <a:rPr lang="es-MX" sz="3600" b="1" dirty="0" smtClean="0">
                <a:latin typeface="HP Simplified Light" panose="020B0406020204020204" pitchFamily="34" charset="0"/>
              </a:rPr>
              <a:t> </a:t>
            </a:r>
            <a:r>
              <a:rPr lang="es-MX" sz="3600" dirty="0" err="1" smtClean="0">
                <a:latin typeface="HP Simplified Light" panose="020B0406020204020204" pitchFamily="34" charset="0"/>
              </a:rPr>
              <a:t>claseHijo</a:t>
            </a:r>
            <a:r>
              <a:rPr lang="es-MX" sz="3600" dirty="0" smtClean="0">
                <a:latin typeface="HP Simplified Light" panose="020B0406020204020204" pitchFamily="34" charset="0"/>
              </a:rPr>
              <a:t> </a:t>
            </a:r>
            <a:r>
              <a:rPr lang="es-MX" sz="3600" b="1" dirty="0" err="1" smtClean="0">
                <a:latin typeface="HP Simplified Light" panose="020B0406020204020204" pitchFamily="34" charset="0"/>
              </a:rPr>
              <a:t>extends</a:t>
            </a:r>
            <a:r>
              <a:rPr lang="es-MX" sz="3600" dirty="0" smtClean="0">
                <a:latin typeface="HP Simplified Light" panose="020B0406020204020204" pitchFamily="34" charset="0"/>
              </a:rPr>
              <a:t> </a:t>
            </a:r>
            <a:r>
              <a:rPr lang="es-MX" sz="3600" dirty="0" err="1" smtClean="0">
                <a:latin typeface="HP Simplified Light" panose="020B0406020204020204" pitchFamily="34" charset="0"/>
              </a:rPr>
              <a:t>clasePadre</a:t>
            </a:r>
            <a:r>
              <a:rPr lang="es-MX" sz="3600" b="1" dirty="0" smtClean="0">
                <a:latin typeface="HP Simplified Light" panose="020B0406020204020204" pitchFamily="34" charset="0"/>
              </a:rPr>
              <a:t>{</a:t>
            </a:r>
          </a:p>
          <a:p>
            <a:r>
              <a:rPr lang="es-MX" sz="3600" dirty="0" smtClean="0">
                <a:latin typeface="HP Simplified Light" panose="020B0406020204020204" pitchFamily="34" charset="0"/>
              </a:rPr>
              <a:t>	</a:t>
            </a:r>
            <a:r>
              <a:rPr lang="es-MX" sz="3600" b="1" dirty="0" smtClean="0">
                <a:latin typeface="HP Simplified Light" panose="020B0406020204020204" pitchFamily="34" charset="0"/>
              </a:rPr>
              <a:t>constructor(</a:t>
            </a:r>
            <a:r>
              <a:rPr lang="es-MX" sz="3600" dirty="0" smtClean="0">
                <a:latin typeface="HP Simplified Light" panose="020B0406020204020204" pitchFamily="34" charset="0"/>
              </a:rPr>
              <a:t> </a:t>
            </a:r>
            <a:r>
              <a:rPr lang="es-MX" sz="3600" dirty="0" err="1" smtClean="0">
                <a:latin typeface="HP Simplified Light" panose="020B0406020204020204" pitchFamily="34" charset="0"/>
              </a:rPr>
              <a:t>parametros</a:t>
            </a:r>
            <a:r>
              <a:rPr lang="es-MX" sz="3600" dirty="0" smtClean="0">
                <a:latin typeface="HP Simplified Light" panose="020B0406020204020204" pitchFamily="34" charset="0"/>
              </a:rPr>
              <a:t> </a:t>
            </a:r>
            <a:r>
              <a:rPr lang="es-MX" sz="3600" b="1" dirty="0" smtClean="0">
                <a:latin typeface="HP Simplified Light" panose="020B0406020204020204" pitchFamily="34" charset="0"/>
              </a:rPr>
              <a:t>){</a:t>
            </a:r>
          </a:p>
          <a:p>
            <a:r>
              <a:rPr lang="es-MX" sz="3600" b="1" dirty="0">
                <a:latin typeface="HP Simplified Light" panose="020B0406020204020204" pitchFamily="34" charset="0"/>
              </a:rPr>
              <a:t>	</a:t>
            </a:r>
            <a:r>
              <a:rPr lang="es-MX" sz="3600" b="1" dirty="0" smtClean="0">
                <a:latin typeface="HP Simplified Light" panose="020B0406020204020204" pitchFamily="34" charset="0"/>
              </a:rPr>
              <a:t>	</a:t>
            </a:r>
            <a:r>
              <a:rPr lang="es-MX" sz="3600" b="1" dirty="0" err="1" smtClean="0">
                <a:latin typeface="HP Simplified Light" panose="020B0406020204020204" pitchFamily="34" charset="0"/>
              </a:rPr>
              <a:t>super</a:t>
            </a:r>
            <a:r>
              <a:rPr lang="es-MX" sz="3600" b="1" dirty="0" smtClean="0">
                <a:latin typeface="HP Simplified Light" panose="020B0406020204020204" pitchFamily="34" charset="0"/>
              </a:rPr>
              <a:t>( </a:t>
            </a:r>
            <a:r>
              <a:rPr lang="es-MX" sz="3600" dirty="0" err="1" smtClean="0">
                <a:latin typeface="HP Simplified Light" panose="020B0406020204020204" pitchFamily="34" charset="0"/>
              </a:rPr>
              <a:t>parametrosClasePadre</a:t>
            </a:r>
            <a:r>
              <a:rPr lang="es-MX" sz="3600" b="1" dirty="0" smtClean="0">
                <a:latin typeface="HP Simplified Light" panose="020B0406020204020204" pitchFamily="34" charset="0"/>
              </a:rPr>
              <a:t> )</a:t>
            </a:r>
          </a:p>
          <a:p>
            <a:r>
              <a:rPr lang="es-MX" sz="3600" dirty="0" smtClean="0">
                <a:latin typeface="HP Simplified Light" panose="020B0406020204020204" pitchFamily="34" charset="0"/>
              </a:rPr>
              <a:t>		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Propiedades del hijo</a:t>
            </a:r>
            <a:endParaRPr lang="es-MX" sz="3600" dirty="0" smtClean="0">
              <a:latin typeface="HP Simplified Light" panose="020B0406020204020204" pitchFamily="34" charset="0"/>
            </a:endParaRPr>
          </a:p>
          <a:p>
            <a:r>
              <a:rPr lang="es-MX" sz="3600" dirty="0" smtClean="0">
                <a:latin typeface="HP Simplified Light" panose="020B0406020204020204" pitchFamily="34" charset="0"/>
              </a:rPr>
              <a:t>	</a:t>
            </a:r>
            <a:r>
              <a:rPr lang="es-MX" sz="3600" b="1" dirty="0" smtClean="0">
                <a:latin typeface="HP Simplified Light" panose="020B0406020204020204" pitchFamily="34" charset="0"/>
              </a:rPr>
              <a:t>}</a:t>
            </a:r>
            <a:endParaRPr lang="es-MX" sz="3600" dirty="0" smtClean="0">
              <a:latin typeface="HP Simplified Light" panose="020B0406020204020204" pitchFamily="34" charset="0"/>
            </a:endParaRPr>
          </a:p>
          <a:p>
            <a:r>
              <a:rPr lang="es-MX" sz="3600" dirty="0">
                <a:latin typeface="HP Simplified Light" panose="020B0406020204020204" pitchFamily="34" charset="0"/>
              </a:rPr>
              <a:t>	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</a:t>
            </a:r>
            <a:r>
              <a:rPr lang="es-MX" sz="3600" dirty="0" err="1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Metodos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 del hijo</a:t>
            </a:r>
            <a:endParaRPr lang="es-MX" sz="3600" dirty="0" smtClean="0">
              <a:latin typeface="HP Simplified Light" panose="020B0406020204020204" pitchFamily="34" charset="0"/>
            </a:endParaRPr>
          </a:p>
          <a:p>
            <a:r>
              <a:rPr lang="es-MX" sz="3600" b="1" dirty="0" smtClean="0">
                <a:latin typeface="HP Simplified Light" panose="020B0406020204020204" pitchFamily="34" charset="0"/>
              </a:rPr>
              <a:t>}</a:t>
            </a:r>
            <a:endParaRPr lang="es-MX" sz="36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2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09" y="266590"/>
            <a:ext cx="11587592" cy="294630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23409" y="3467100"/>
            <a:ext cx="80314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>
                <a:latin typeface="HP Simplified Light" panose="020B0406020204020204" pitchFamily="34" charset="0"/>
              </a:rPr>
              <a:t>c</a:t>
            </a:r>
            <a:r>
              <a:rPr lang="es-MX" sz="2800" b="1" dirty="0" err="1" smtClean="0">
                <a:latin typeface="HP Simplified Light" panose="020B0406020204020204" pitchFamily="34" charset="0"/>
              </a:rPr>
              <a:t>lass</a:t>
            </a:r>
            <a:r>
              <a:rPr lang="es-MX" sz="2800" b="1" dirty="0" smtClean="0">
                <a:latin typeface="HP Simplified Light" panose="020B0406020204020204" pitchFamily="34" charset="0"/>
              </a:rPr>
              <a:t>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claseHijo</a:t>
            </a:r>
            <a:r>
              <a:rPr lang="es-MX" sz="2800" dirty="0" smtClean="0">
                <a:latin typeface="HP Simplified Light" panose="020B0406020204020204" pitchFamily="34" charset="0"/>
              </a:rPr>
              <a:t> </a:t>
            </a:r>
            <a:r>
              <a:rPr lang="es-MX" sz="2800" b="1" dirty="0" err="1" smtClean="0">
                <a:latin typeface="HP Simplified Light" panose="020B0406020204020204" pitchFamily="34" charset="0"/>
              </a:rPr>
              <a:t>extends</a:t>
            </a:r>
            <a:r>
              <a:rPr lang="es-MX" sz="2800" dirty="0" smtClean="0">
                <a:latin typeface="HP Simplified Light" panose="020B0406020204020204" pitchFamily="34" charset="0"/>
              </a:rPr>
              <a:t>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clasePadre</a:t>
            </a:r>
            <a:r>
              <a:rPr lang="es-MX" sz="2800" b="1" dirty="0" smtClean="0">
                <a:latin typeface="HP Simplified Light" panose="020B0406020204020204" pitchFamily="34" charset="0"/>
              </a:rPr>
              <a:t>{</a:t>
            </a:r>
          </a:p>
          <a:p>
            <a:r>
              <a:rPr lang="es-MX" sz="2800" dirty="0" smtClean="0">
                <a:latin typeface="HP Simplified Light" panose="020B0406020204020204" pitchFamily="34" charset="0"/>
              </a:rPr>
              <a:t>	</a:t>
            </a:r>
            <a:r>
              <a:rPr lang="es-MX" sz="2800" b="1" dirty="0" smtClean="0">
                <a:latin typeface="HP Simplified Light" panose="020B0406020204020204" pitchFamily="34" charset="0"/>
              </a:rPr>
              <a:t>constructor(</a:t>
            </a:r>
            <a:r>
              <a:rPr lang="es-MX" sz="2800" dirty="0" smtClean="0">
                <a:latin typeface="HP Simplified Light" panose="020B0406020204020204" pitchFamily="34" charset="0"/>
              </a:rPr>
              <a:t>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parametros</a:t>
            </a:r>
            <a:r>
              <a:rPr lang="es-MX" sz="2800" dirty="0" smtClean="0">
                <a:latin typeface="HP Simplified Light" panose="020B0406020204020204" pitchFamily="34" charset="0"/>
              </a:rPr>
              <a:t> </a:t>
            </a:r>
            <a:r>
              <a:rPr lang="es-MX" sz="2800" b="1" dirty="0" smtClean="0">
                <a:latin typeface="HP Simplified Light" panose="020B0406020204020204" pitchFamily="34" charset="0"/>
              </a:rPr>
              <a:t>){</a:t>
            </a:r>
          </a:p>
          <a:p>
            <a:r>
              <a:rPr lang="es-MX" sz="2800" b="1" dirty="0">
                <a:latin typeface="HP Simplified Light" panose="020B0406020204020204" pitchFamily="34" charset="0"/>
              </a:rPr>
              <a:t>	</a:t>
            </a:r>
            <a:r>
              <a:rPr lang="es-MX" sz="2800" b="1" dirty="0" smtClean="0">
                <a:latin typeface="HP Simplified Light" panose="020B0406020204020204" pitchFamily="34" charset="0"/>
              </a:rPr>
              <a:t>	</a:t>
            </a:r>
            <a:r>
              <a:rPr lang="es-MX" sz="2800" b="1" dirty="0" err="1" smtClean="0">
                <a:latin typeface="HP Simplified Light" panose="020B0406020204020204" pitchFamily="34" charset="0"/>
              </a:rPr>
              <a:t>super</a:t>
            </a:r>
            <a:r>
              <a:rPr lang="es-MX" sz="2800" b="1" dirty="0" smtClean="0">
                <a:latin typeface="HP Simplified Light" panose="020B0406020204020204" pitchFamily="34" charset="0"/>
              </a:rPr>
              <a:t>(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parámetrosClasePadre</a:t>
            </a:r>
            <a:r>
              <a:rPr lang="es-MX" sz="2800" b="1" dirty="0" smtClean="0">
                <a:latin typeface="HP Simplified Light" panose="020B0406020204020204" pitchFamily="34" charset="0"/>
              </a:rPr>
              <a:t> )</a:t>
            </a:r>
          </a:p>
          <a:p>
            <a:r>
              <a:rPr lang="es-MX" sz="2800" dirty="0" smtClean="0">
                <a:latin typeface="HP Simplified Light" panose="020B0406020204020204" pitchFamily="34" charset="0"/>
              </a:rPr>
              <a:t>		</a:t>
            </a:r>
            <a:r>
              <a:rPr lang="es-MX" sz="28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Propiedades del hijo</a:t>
            </a:r>
            <a:endParaRPr lang="es-MX" sz="2800" dirty="0" smtClean="0">
              <a:latin typeface="HP Simplified Light" panose="020B0406020204020204" pitchFamily="34" charset="0"/>
            </a:endParaRPr>
          </a:p>
          <a:p>
            <a:r>
              <a:rPr lang="es-MX" sz="2800" dirty="0" smtClean="0">
                <a:latin typeface="HP Simplified Light" panose="020B0406020204020204" pitchFamily="34" charset="0"/>
              </a:rPr>
              <a:t>	</a:t>
            </a:r>
            <a:r>
              <a:rPr lang="es-MX" sz="2800" b="1" dirty="0" smtClean="0">
                <a:latin typeface="HP Simplified Light" panose="020B0406020204020204" pitchFamily="34" charset="0"/>
              </a:rPr>
              <a:t>}</a:t>
            </a:r>
            <a:endParaRPr lang="es-MX" sz="2800" dirty="0" smtClean="0">
              <a:latin typeface="HP Simplified Light" panose="020B0406020204020204" pitchFamily="34" charset="0"/>
            </a:endParaRPr>
          </a:p>
          <a:p>
            <a:r>
              <a:rPr lang="es-MX" sz="2800" dirty="0">
                <a:latin typeface="HP Simplified Light" panose="020B0406020204020204" pitchFamily="34" charset="0"/>
              </a:rPr>
              <a:t>	</a:t>
            </a:r>
            <a:r>
              <a:rPr lang="es-MX" sz="28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</a:t>
            </a:r>
            <a:r>
              <a:rPr lang="es-MX" sz="2800" dirty="0" err="1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Metodos</a:t>
            </a:r>
            <a:r>
              <a:rPr lang="es-MX" sz="28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 del hijo</a:t>
            </a:r>
            <a:endParaRPr lang="es-MX" sz="2800" dirty="0" smtClean="0">
              <a:latin typeface="HP Simplified Light" panose="020B0406020204020204" pitchFamily="34" charset="0"/>
            </a:endParaRPr>
          </a:p>
          <a:p>
            <a:r>
              <a:rPr lang="es-MX" sz="2800" b="1" dirty="0" smtClean="0">
                <a:latin typeface="HP Simplified Light" panose="020B0406020204020204" pitchFamily="34" charset="0"/>
              </a:rPr>
              <a:t>}</a:t>
            </a:r>
            <a:endParaRPr lang="es-MX" sz="28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b="1" dirty="0" smtClean="0">
                <a:latin typeface="Bahnschrift SemiBold Condensed" panose="020B0502040204020203" pitchFamily="34" charset="0"/>
              </a:rPr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26632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/>
        </p:nvGraphicFramePr>
        <p:xfrm>
          <a:off x="247135" y="271849"/>
          <a:ext cx="11565924" cy="6227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3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236092"/>
            <a:ext cx="121920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900" dirty="0" smtClean="0">
                <a:latin typeface="Bahnschrift SemiBold Condensed" panose="020B0502040204020203" pitchFamily="34" charset="0"/>
              </a:rPr>
              <a:t>POO</a:t>
            </a:r>
          </a:p>
          <a:p>
            <a:pPr algn="ctr"/>
            <a:r>
              <a:rPr lang="es-MX" sz="7200" dirty="0" smtClean="0">
                <a:latin typeface="Bahnschrift SemiBold Condensed" panose="020B0502040204020203" pitchFamily="34" charset="0"/>
              </a:rPr>
              <a:t>Programación Orientada a Objetos</a:t>
            </a:r>
            <a:endParaRPr lang="es-MX" sz="19900" dirty="0" smtClean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CONCEPTOS IMPORTANTES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356065" y="1581665"/>
            <a:ext cx="3392548" cy="446276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latin typeface="HP Simplified Light" panose="020B0406020204020204" pitchFamily="34" charset="0"/>
              </a:rPr>
              <a:t>ABSTRACCIÓN</a:t>
            </a:r>
          </a:p>
          <a:p>
            <a:pPr algn="ctr"/>
            <a:r>
              <a:rPr lang="es-MX" sz="2800" dirty="0">
                <a:latin typeface="HP Simplified Light" panose="020B0406020204020204" pitchFamily="34" charset="0"/>
              </a:rPr>
              <a:t>Es crear un modelo simple de algo complejo que represente sus aspectos más importantes y que sea fácil de manipular para los propósitos de nuestro programa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08918" y="1581665"/>
            <a:ext cx="3392548" cy="317009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latin typeface="HP Simplified Light" panose="020B0406020204020204" pitchFamily="34" charset="0"/>
              </a:rPr>
              <a:t>INSTANCIAR</a:t>
            </a:r>
          </a:p>
          <a:p>
            <a:pPr algn="ctr"/>
            <a:r>
              <a:rPr lang="es-MX" sz="2800" dirty="0">
                <a:latin typeface="HP Simplified Light" panose="020B0406020204020204" pitchFamily="34" charset="0"/>
              </a:rPr>
              <a:t>Al instanciar un objeto, automáticamente se ejecuta la función constructora de dicho objeto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403212" y="1581665"/>
            <a:ext cx="3392548" cy="273921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latin typeface="HP Simplified Light" panose="020B0406020204020204" pitchFamily="34" charset="0"/>
              </a:rPr>
              <a:t>HEREDAR</a:t>
            </a:r>
          </a:p>
          <a:p>
            <a:pPr algn="ctr"/>
            <a:r>
              <a:rPr lang="es-MX" sz="2800" dirty="0">
                <a:latin typeface="HP Simplified Light" panose="020B0406020204020204" pitchFamily="34" charset="0"/>
              </a:rPr>
              <a:t>Es crear clases secundarias basadas en una clase general, la clase padre hereda código a la clase hijo</a:t>
            </a:r>
          </a:p>
        </p:txBody>
      </p:sp>
    </p:spTree>
    <p:extLst>
      <p:ext uri="{BB962C8B-B14F-4D97-AF65-F5344CB8AC3E}">
        <p14:creationId xmlns:p14="http://schemas.microsoft.com/office/powerpoint/2010/main" val="428903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828288"/>
            <a:ext cx="121920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b="1" dirty="0" smtClean="0">
                <a:latin typeface="Bahnschrift SemiBold Condensed" panose="020B0502040204020203" pitchFamily="34" charset="0"/>
              </a:rPr>
              <a:t>CLASES</a:t>
            </a:r>
          </a:p>
          <a:p>
            <a:pPr algn="ctr"/>
            <a:r>
              <a:rPr lang="es-MX" sz="11500" dirty="0" smtClean="0">
                <a:latin typeface="Bahnschrift SemiBold Condensed" panose="020B0502040204020203" pitchFamily="34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369034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  <a:solidFill>
            <a:srgbClr val="000000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DEFINIR UNA CLASE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88620" y="1624318"/>
            <a:ext cx="80273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latin typeface="HP Simplified Light" panose="020B0406020204020204" pitchFamily="34" charset="0"/>
              </a:rPr>
              <a:t>c</a:t>
            </a:r>
            <a:r>
              <a:rPr lang="es-MX" sz="4000" b="1" dirty="0" err="1" smtClean="0">
                <a:latin typeface="HP Simplified Light" panose="020B0406020204020204" pitchFamily="34" charset="0"/>
              </a:rPr>
              <a:t>lass</a:t>
            </a:r>
            <a:r>
              <a:rPr lang="es-MX" sz="4000" b="1" dirty="0" smtClean="0">
                <a:latin typeface="HP Simplified Light" panose="020B0406020204020204" pitchFamily="34" charset="0"/>
              </a:rPr>
              <a:t> </a:t>
            </a:r>
            <a:r>
              <a:rPr lang="es-MX" sz="4000" dirty="0" err="1" smtClean="0">
                <a:latin typeface="HP Simplified Light" panose="020B0406020204020204" pitchFamily="34" charset="0"/>
              </a:rPr>
              <a:t>NombreDeLaClase</a:t>
            </a:r>
            <a:r>
              <a:rPr lang="es-MX" sz="4000" b="1" dirty="0" smtClean="0">
                <a:latin typeface="HP Simplified Light" panose="020B0406020204020204" pitchFamily="34" charset="0"/>
              </a:rPr>
              <a:t>{</a:t>
            </a:r>
          </a:p>
          <a:p>
            <a:r>
              <a:rPr lang="es-MX" sz="4000" dirty="0" smtClean="0">
                <a:latin typeface="HP Simplified Light" panose="020B0406020204020204" pitchFamily="34" charset="0"/>
              </a:rPr>
              <a:t>	</a:t>
            </a:r>
            <a:r>
              <a:rPr lang="es-MX" sz="4000" b="1" dirty="0" smtClean="0">
                <a:latin typeface="HP Simplified Light" panose="020B0406020204020204" pitchFamily="34" charset="0"/>
              </a:rPr>
              <a:t>constructor(</a:t>
            </a:r>
            <a:r>
              <a:rPr lang="es-MX" sz="4000" dirty="0" smtClean="0">
                <a:latin typeface="HP Simplified Light" panose="020B0406020204020204" pitchFamily="34" charset="0"/>
              </a:rPr>
              <a:t> </a:t>
            </a:r>
            <a:r>
              <a:rPr lang="es-MX" sz="4000" dirty="0" err="1" smtClean="0">
                <a:latin typeface="HP Simplified Light" panose="020B0406020204020204" pitchFamily="34" charset="0"/>
              </a:rPr>
              <a:t>parametros</a:t>
            </a:r>
            <a:r>
              <a:rPr lang="es-MX" sz="4000" dirty="0" smtClean="0">
                <a:latin typeface="HP Simplified Light" panose="020B0406020204020204" pitchFamily="34" charset="0"/>
              </a:rPr>
              <a:t> </a:t>
            </a:r>
            <a:r>
              <a:rPr lang="es-MX" sz="4000" b="1" dirty="0" smtClean="0">
                <a:latin typeface="HP Simplified Light" panose="020B0406020204020204" pitchFamily="34" charset="0"/>
              </a:rPr>
              <a:t>){</a:t>
            </a:r>
          </a:p>
          <a:p>
            <a:r>
              <a:rPr lang="es-MX" sz="4000" dirty="0" smtClean="0">
                <a:latin typeface="HP Simplified Light" panose="020B0406020204020204" pitchFamily="34" charset="0"/>
              </a:rPr>
              <a:t>		</a:t>
            </a:r>
            <a:r>
              <a:rPr lang="es-MX" sz="40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Propiedades</a:t>
            </a:r>
            <a:r>
              <a:rPr lang="es-MX" sz="4000" dirty="0" smtClean="0">
                <a:latin typeface="HP Simplified Light" panose="020B0406020204020204" pitchFamily="34" charset="0"/>
              </a:rPr>
              <a:t>	</a:t>
            </a:r>
          </a:p>
          <a:p>
            <a:r>
              <a:rPr lang="es-MX" sz="4000" dirty="0" smtClean="0">
                <a:latin typeface="HP Simplified Light" panose="020B0406020204020204" pitchFamily="34" charset="0"/>
              </a:rPr>
              <a:t>	</a:t>
            </a:r>
            <a:r>
              <a:rPr lang="es-MX" sz="4000" b="1" dirty="0" smtClean="0">
                <a:latin typeface="HP Simplified Light" panose="020B0406020204020204" pitchFamily="34" charset="0"/>
              </a:rPr>
              <a:t>}</a:t>
            </a:r>
            <a:endParaRPr lang="es-MX" sz="4000" dirty="0" smtClean="0">
              <a:latin typeface="HP Simplified Light" panose="020B0406020204020204" pitchFamily="34" charset="0"/>
            </a:endParaRPr>
          </a:p>
          <a:p>
            <a:r>
              <a:rPr lang="es-MX" sz="4000" dirty="0">
                <a:latin typeface="HP Simplified Light" panose="020B0406020204020204" pitchFamily="34" charset="0"/>
              </a:rPr>
              <a:t>	</a:t>
            </a:r>
            <a:r>
              <a:rPr lang="es-MX" sz="40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 </a:t>
            </a:r>
            <a:r>
              <a:rPr lang="es-MX" sz="4000" dirty="0" err="1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Metodos</a:t>
            </a:r>
            <a:endParaRPr lang="es-MX" sz="4000" dirty="0" smtClean="0">
              <a:latin typeface="HP Simplified Light" panose="020B0406020204020204" pitchFamily="34" charset="0"/>
            </a:endParaRPr>
          </a:p>
          <a:p>
            <a:r>
              <a:rPr lang="es-MX" sz="4000" b="1" dirty="0" smtClean="0">
                <a:latin typeface="HP Simplified Light" panose="020B0406020204020204" pitchFamily="34" charset="0"/>
              </a:rPr>
              <a:t>}</a:t>
            </a:r>
            <a:endParaRPr lang="es-MX" sz="4000" b="1" dirty="0">
              <a:latin typeface="HP Simplified Light" panose="020B04060202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093" y="3180657"/>
            <a:ext cx="5592668" cy="34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4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45920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NOTACIÓN PUNTO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872990" y="1645919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propiedad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4007801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NOTACIÓN CORCHETES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872990" y="4007800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[ “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propiedad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” ]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87" y="2614293"/>
            <a:ext cx="6781701" cy="10433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229" y="4906243"/>
            <a:ext cx="9288215" cy="1401477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388620" y="365125"/>
            <a:ext cx="11407140" cy="89217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ACCEDER A LOS ATRIBUTOS / METODOS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1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 txBox="1">
            <a:spLocks/>
          </p:cNvSpPr>
          <p:nvPr/>
        </p:nvSpPr>
        <p:spPr>
          <a:xfrm>
            <a:off x="388620" y="365125"/>
            <a:ext cx="11407140" cy="89217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GETTER Y SETTER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graphicFrame>
        <p:nvGraphicFramePr>
          <p:cNvPr id="10" name="Diagrama 9"/>
          <p:cNvGraphicFramePr/>
          <p:nvPr>
            <p:extLst/>
          </p:nvPr>
        </p:nvGraphicFramePr>
        <p:xfrm>
          <a:off x="388619" y="1989772"/>
          <a:ext cx="5314950" cy="3039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560070" y="5761672"/>
            <a:ext cx="11407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HP Simplified Light" panose="020B0406020204020204" pitchFamily="34" charset="0"/>
              </a:rPr>
              <a:t>Para poder usar </a:t>
            </a:r>
            <a:r>
              <a:rPr lang="es-MX" sz="2800" dirty="0" err="1">
                <a:latin typeface="HP Simplified Light" panose="020B0406020204020204" pitchFamily="34" charset="0"/>
              </a:rPr>
              <a:t>getters</a:t>
            </a:r>
            <a:r>
              <a:rPr lang="es-MX" sz="2800" dirty="0">
                <a:latin typeface="HP Simplified Light" panose="020B0406020204020204" pitchFamily="34" charset="0"/>
              </a:rPr>
              <a:t> y </a:t>
            </a:r>
            <a:r>
              <a:rPr lang="es-MX" sz="2800" dirty="0" err="1">
                <a:latin typeface="HP Simplified Light" panose="020B0406020204020204" pitchFamily="34" charset="0"/>
              </a:rPr>
              <a:t>setters</a:t>
            </a:r>
            <a:r>
              <a:rPr lang="es-MX" sz="2800" dirty="0">
                <a:latin typeface="HP Simplified Light" panose="020B0406020204020204" pitchFamily="34" charset="0"/>
              </a:rPr>
              <a:t> en una propiedad, el nombre de esta debe iniciar con _ si no lo hacemos obtendremos errores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589431" y="1589722"/>
            <a:ext cx="63777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 smtClean="0">
                <a:latin typeface="HP Simplified Light" panose="020B0406020204020204" pitchFamily="34" charset="0"/>
              </a:rPr>
              <a:t>get</a:t>
            </a:r>
            <a:r>
              <a:rPr lang="es-MX" sz="3600" b="1" dirty="0" smtClean="0">
                <a:latin typeface="HP Simplified Light" panose="020B0406020204020204" pitchFamily="34" charset="0"/>
              </a:rPr>
              <a:t> </a:t>
            </a:r>
            <a:r>
              <a:rPr lang="es-MX" sz="3600" dirty="0" smtClean="0">
                <a:latin typeface="HP Simplified Light" panose="020B0406020204020204" pitchFamily="34" charset="0"/>
              </a:rPr>
              <a:t>nombre()</a:t>
            </a:r>
            <a:r>
              <a:rPr lang="es-MX" sz="3600" b="1" dirty="0" smtClean="0">
                <a:latin typeface="HP Simplified Light" panose="020B0406020204020204" pitchFamily="34" charset="0"/>
              </a:rPr>
              <a:t>{</a:t>
            </a:r>
          </a:p>
          <a:p>
            <a:r>
              <a:rPr lang="es-MX" sz="3600" dirty="0" smtClean="0">
                <a:latin typeface="HP Simplified Light" panose="020B0406020204020204" pitchFamily="34" charset="0"/>
              </a:rPr>
              <a:t>	</a:t>
            </a:r>
            <a:r>
              <a:rPr lang="es-MX" sz="3600" b="1" dirty="0" err="1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return</a:t>
            </a:r>
            <a:r>
              <a:rPr lang="es-MX" sz="3600" b="1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b="1" dirty="0" err="1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this</a:t>
            </a:r>
            <a:r>
              <a:rPr lang="es-MX" sz="3600" b="1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_nombre</a:t>
            </a:r>
            <a:endParaRPr lang="es-MX" sz="3600" dirty="0" smtClean="0">
              <a:latin typeface="HP Simplified Light" panose="020B0406020204020204" pitchFamily="34" charset="0"/>
            </a:endParaRPr>
          </a:p>
          <a:p>
            <a:r>
              <a:rPr lang="es-MX" sz="3600" b="1" dirty="0" smtClean="0">
                <a:latin typeface="HP Simplified Light" panose="020B0406020204020204" pitchFamily="34" charset="0"/>
              </a:rPr>
              <a:t>}</a:t>
            </a:r>
          </a:p>
          <a:p>
            <a:endParaRPr lang="es-MX" sz="3600" b="1" dirty="0">
              <a:latin typeface="HP Simplified Light" panose="020B0406020204020204" pitchFamily="34" charset="0"/>
            </a:endParaRPr>
          </a:p>
          <a:p>
            <a:r>
              <a:rPr lang="es-MX" sz="3600" b="1" dirty="0" smtClean="0">
                <a:latin typeface="HP Simplified Light" panose="020B0406020204020204" pitchFamily="34" charset="0"/>
              </a:rPr>
              <a:t>set </a:t>
            </a:r>
            <a:r>
              <a:rPr lang="es-MX" sz="3600" dirty="0" smtClean="0">
                <a:latin typeface="HP Simplified Light" panose="020B0406020204020204" pitchFamily="34" charset="0"/>
              </a:rPr>
              <a:t>nombre( </a:t>
            </a:r>
            <a:r>
              <a:rPr lang="es-MX" sz="3600" dirty="0" err="1" smtClean="0">
                <a:latin typeface="HP Simplified Light" panose="020B0406020204020204" pitchFamily="34" charset="0"/>
              </a:rPr>
              <a:t>nuevoNombre</a:t>
            </a:r>
            <a:r>
              <a:rPr lang="es-MX" sz="3600" dirty="0" smtClean="0">
                <a:latin typeface="HP Simplified Light" panose="020B0406020204020204" pitchFamily="34" charset="0"/>
              </a:rPr>
              <a:t> )</a:t>
            </a:r>
            <a:r>
              <a:rPr lang="es-MX" sz="3600" b="1" dirty="0" smtClean="0">
                <a:latin typeface="HP Simplified Light" panose="020B0406020204020204" pitchFamily="34" charset="0"/>
              </a:rPr>
              <a:t>{</a:t>
            </a:r>
            <a:endParaRPr lang="es-MX" sz="3600" b="1" dirty="0">
              <a:latin typeface="HP Simplified Light" panose="020B0406020204020204" pitchFamily="34" charset="0"/>
            </a:endParaRPr>
          </a:p>
          <a:p>
            <a:r>
              <a:rPr lang="es-MX" sz="3600" dirty="0">
                <a:latin typeface="HP Simplified Light" panose="020B0406020204020204" pitchFamily="34" charset="0"/>
              </a:rPr>
              <a:t>	</a:t>
            </a:r>
            <a:r>
              <a:rPr lang="es-MX" sz="3600" b="1" dirty="0" err="1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this</a:t>
            </a:r>
            <a:r>
              <a:rPr lang="es-MX" sz="3600" b="1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_nombre = </a:t>
            </a:r>
            <a:r>
              <a:rPr lang="es-MX" sz="3600" dirty="0" err="1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nuevoNombre</a:t>
            </a:r>
            <a:r>
              <a:rPr lang="es-MX" sz="3600" dirty="0" smtClean="0">
                <a:solidFill>
                  <a:srgbClr val="000000"/>
                </a:solidFill>
                <a:latin typeface="HP Simplified Light" panose="020B0406020204020204" pitchFamily="34" charset="0"/>
              </a:rPr>
              <a:t>;</a:t>
            </a:r>
            <a:endParaRPr lang="es-MX" sz="3600" dirty="0">
              <a:latin typeface="HP Simplified Light" panose="020B0406020204020204" pitchFamily="34" charset="0"/>
            </a:endParaRPr>
          </a:p>
          <a:p>
            <a:r>
              <a:rPr lang="es-MX" sz="3600" b="1" dirty="0" smtClean="0">
                <a:latin typeface="HP Simplified Light" panose="020B0406020204020204" pitchFamily="34" charset="0"/>
              </a:rPr>
              <a:t>}</a:t>
            </a:r>
            <a:endParaRPr lang="es-MX" sz="36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6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  <a:solidFill>
            <a:srgbClr val="000000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HERENCIA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8620" y="1257300"/>
            <a:ext cx="11407140" cy="7197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400" dirty="0"/>
              <a:t>La idea de la herencia es permitir la creación de nuevas clases basadas en clases </a:t>
            </a:r>
            <a:r>
              <a:rPr lang="es-MX" sz="2400" dirty="0" smtClean="0"/>
              <a:t>existentes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8620" y="2183756"/>
            <a:ext cx="11407140" cy="89217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Se usa cuando tenemos clases con atributos iguales, cuando encontramos redundancia en los </a:t>
            </a:r>
            <a:r>
              <a:rPr lang="es-ES" dirty="0" smtClean="0"/>
              <a:t>atributos</a:t>
            </a:r>
            <a:endParaRPr lang="es-MX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88620" y="4381456"/>
            <a:ext cx="11407140" cy="89217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 smtClean="0"/>
              <a:t>Existen clases padre (</a:t>
            </a:r>
            <a:r>
              <a:rPr lang="es-MX" dirty="0" err="1" smtClean="0"/>
              <a:t>super</a:t>
            </a:r>
            <a:r>
              <a:rPr lang="es-MX" dirty="0" smtClean="0"/>
              <a:t> clases) y clases hijas (subclases)</a:t>
            </a:r>
            <a:endParaRPr lang="es-MX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88620" y="3282606"/>
            <a:ext cx="11407140" cy="89217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La clave de la herencia es encontrar </a:t>
            </a:r>
            <a:r>
              <a:rPr lang="es-ES" b="1" dirty="0" smtClean="0"/>
              <a:t>redundancia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349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/>
          </p:nvPr>
        </p:nvGraphicFramePr>
        <p:xfrm>
          <a:off x="894835" y="952500"/>
          <a:ext cx="10554215" cy="4937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7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322</Words>
  <Application>Microsoft Office PowerPoint</Application>
  <PresentationFormat>Panorámica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Tema de Office</vt:lpstr>
      <vt:lpstr>Presentación de PowerPoint</vt:lpstr>
      <vt:lpstr>Presentación de PowerPoint</vt:lpstr>
      <vt:lpstr>CONCEPTOS IMPORTANTES</vt:lpstr>
      <vt:lpstr>Presentación de PowerPoint</vt:lpstr>
      <vt:lpstr>DEFINIR UNA CLASE</vt:lpstr>
      <vt:lpstr>Presentación de PowerPoint</vt:lpstr>
      <vt:lpstr>Presentación de PowerPoint</vt:lpstr>
      <vt:lpstr>HERENCIA</vt:lpstr>
      <vt:lpstr>Presentación de PowerPoint</vt:lpstr>
      <vt:lpstr>Presentación de PowerPoint</vt:lpstr>
      <vt:lpstr>Presentación de PowerPoint</vt:lpstr>
      <vt:lpstr>¿ CÓMO SE HACE LA HERENCIA ?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3</cp:revision>
  <dcterms:created xsi:type="dcterms:W3CDTF">2020-10-19T13:47:32Z</dcterms:created>
  <dcterms:modified xsi:type="dcterms:W3CDTF">2020-10-21T21:52:00Z</dcterms:modified>
</cp:coreProperties>
</file>