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23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3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2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5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9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2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1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9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C833-4DC9-4BC5-903C-C804804ADBDE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1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ARRAY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533" y="157549"/>
            <a:ext cx="10834935" cy="65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1351129" y="1910687"/>
          <a:ext cx="3943989" cy="2359689"/>
        </p:xfrm>
        <a:graphic>
          <a:graphicData uri="http://schemas.openxmlformats.org/drawingml/2006/table">
            <a:tbl>
              <a:tblPr firstRow="1" firstCol="1" bandRow="1"/>
              <a:tblGrid>
                <a:gridCol w="3219372"/>
                <a:gridCol w="724617"/>
              </a:tblGrid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789020" y="1910685"/>
          <a:ext cx="5224722" cy="2851909"/>
        </p:xfrm>
        <a:graphic>
          <a:graphicData uri="http://schemas.openxmlformats.org/drawingml/2006/table">
            <a:tbl>
              <a:tblPr firstRow="1" firstCol="1" bandRow="1"/>
              <a:tblGrid>
                <a:gridCol w="2348105"/>
                <a:gridCol w="2348105"/>
                <a:gridCol w="528512"/>
              </a:tblGrid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8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8233" b="15545"/>
          <a:stretch/>
        </p:blipFill>
        <p:spPr>
          <a:xfrm>
            <a:off x="191069" y="2032435"/>
            <a:ext cx="11571131" cy="30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6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30317" b="15880"/>
          <a:stretch/>
        </p:blipFill>
        <p:spPr>
          <a:xfrm>
            <a:off x="507897" y="1818013"/>
            <a:ext cx="11080918" cy="35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OPERADORES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876836" y="1935846"/>
          <a:ext cx="10515600" cy="37833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+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Suma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6 + 9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Resta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20 - 15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Multiplicación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3 * 7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División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10/5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%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Sobrante o modulo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8%3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ARITMETICOS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LOGICOS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979867" y="2494735"/>
          <a:ext cx="10515600" cy="27396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===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Estricta 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5===2+4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!==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Desigualdad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Chris' !== 'Ch'+'</a:t>
                      </a:r>
                      <a:r>
                        <a:rPr lang="es-MX" sz="3200" dirty="0" err="1">
                          <a:effectLst/>
                          <a:latin typeface="HP Simplified Light" panose="020B0406020204020204" pitchFamily="34" charset="0"/>
                        </a:rPr>
                        <a:t>ris</a:t>
                      </a: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'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&lt; 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Menor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10&lt;6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&gt; 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Mayor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10&gt;20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INCREMENTO Y DECREMENTO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952500" y="2937814"/>
          <a:ext cx="10515599" cy="16959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2468"/>
                <a:gridCol w="3770894"/>
                <a:gridCol w="4002237"/>
              </a:tblGrid>
              <a:tr h="9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Acción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Es igual 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6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Incremento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++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Decremento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--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DE ASIGNACIÓN</a:t>
            </a:r>
          </a:p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Si x = 10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838200" y="1858169"/>
          <a:ext cx="10515601" cy="45575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33003"/>
                <a:gridCol w="2276031"/>
                <a:gridCol w="3300455"/>
                <a:gridCol w="1352577"/>
                <a:gridCol w="1630244"/>
                <a:gridCol w="1123291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Ope</a:t>
                      </a:r>
                      <a:r>
                        <a:rPr lang="es-MX" sz="2000" dirty="0">
                          <a:effectLst/>
                        </a:rPr>
                        <a:t>.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Nombre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Propósito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 sin atajo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Salida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Adición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Suma el valor de la derecha al valor de la variable de la  izquierda y retorna el nuevo valor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+= 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14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Resta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Resta el valor de la derecha, del valor de la variable de la izquierda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-= 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= x-3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7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Multiplicación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Multiplica el valor de la variable en la izquierda por el valor en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*= 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x*2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0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División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Divide el valor de la variable en la izquierda por el valor de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/= 5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x/5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68522"/>
            <a:ext cx="12192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TIPOS DE DATOS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STRINGS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347730" y="1627386"/>
          <a:ext cx="11445024" cy="107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U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R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O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P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E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Z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03113" y="3660820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smtClean="0">
                <a:latin typeface="HP Simplified Light" panose="020B0406020204020204" pitchFamily="34" charset="0"/>
              </a:rPr>
              <a:t>TAMAÑO = 16</a:t>
            </a:r>
            <a:endParaRPr lang="es-MX" sz="80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61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Panorámica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2020-10-13T21:48:23Z</dcterms:created>
  <dcterms:modified xsi:type="dcterms:W3CDTF">2020-11-03T23:15:17Z</dcterms:modified>
</cp:coreProperties>
</file>