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2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9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2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8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9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8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49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0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9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0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1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BC2-0261-4E70-88E9-26C5029BCF43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E33B-E4FC-47D9-BF67-D6123B8AFA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775065" y="635628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HP Simplified Light" panose="020B0406020204020204" pitchFamily="34" charset="0"/>
              </a:rPr>
              <a:t>13 de Octubre de 2020</a:t>
            </a:r>
            <a:endParaRPr lang="es-MX" dirty="0"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845820"/>
            <a:ext cx="1219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ARROW 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4852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900" y="1143000"/>
            <a:ext cx="11414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¿Cuál es la diferencia entre una variable declarada y una expresada o anónima?</a:t>
            </a:r>
          </a:p>
        </p:txBody>
      </p:sp>
    </p:spTree>
    <p:extLst>
      <p:ext uri="{BB962C8B-B14F-4D97-AF65-F5344CB8AC3E}">
        <p14:creationId xmlns:p14="http://schemas.microsoft.com/office/powerpoint/2010/main" val="15214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5154" y="537606"/>
            <a:ext cx="10770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3200" b="1" dirty="0" smtClean="0">
                <a:latin typeface="HP Simplified Light" panose="020B0406020204020204" pitchFamily="34" charset="0"/>
              </a:rPr>
              <a:t> </a:t>
            </a:r>
            <a:r>
              <a:rPr lang="es-MX" sz="3200" b="1" dirty="0" err="1" smtClean="0">
                <a:latin typeface="HP Simplified Light" panose="020B0406020204020204" pitchFamily="34" charset="0"/>
              </a:rPr>
              <a:t>nomFunFlecha</a:t>
            </a:r>
            <a:r>
              <a:rPr lang="es-MX" sz="3200" b="1" dirty="0" smtClean="0">
                <a:latin typeface="HP Simplified Light" panose="020B0406020204020204" pitchFamily="34" charset="0"/>
              </a:rPr>
              <a:t> = ( param1, param2 ) =&gt; {</a:t>
            </a:r>
            <a:endParaRPr lang="es-MX" sz="3200" b="1" dirty="0">
              <a:latin typeface="HP Simplified Light" panose="020B0406020204020204" pitchFamily="34" charset="0"/>
            </a:endParaRPr>
          </a:p>
          <a:p>
            <a:r>
              <a:rPr lang="es-MX" sz="24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	//El valor de retorno es opcional</a:t>
            </a:r>
          </a:p>
          <a:p>
            <a:r>
              <a:rPr lang="es-MX" sz="24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	</a:t>
            </a:r>
            <a:r>
              <a:rPr lang="es-MX" sz="2400" dirty="0" err="1" smtClean="0">
                <a:latin typeface="HP Simplified Light" panose="020B0406020204020204" pitchFamily="34" charset="0"/>
              </a:rPr>
              <a:t>return</a:t>
            </a:r>
            <a:r>
              <a:rPr lang="es-MX" sz="2400" dirty="0" smtClean="0">
                <a:latin typeface="HP Simplified Light" panose="020B0406020204020204" pitchFamily="34" charset="0"/>
              </a:rPr>
              <a:t>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valorDeRetorno</a:t>
            </a:r>
            <a:endParaRPr lang="es-MX" sz="2400" dirty="0">
              <a:latin typeface="HP Simplified Light" panose="020B0406020204020204" pitchFamily="34" charset="0"/>
            </a:endParaRPr>
          </a:p>
          <a:p>
            <a:r>
              <a:rPr lang="es-MX" sz="3200" b="1" dirty="0" smtClean="0">
                <a:latin typeface="HP Simplified Light" panose="020B0406020204020204" pitchFamily="34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88010" y="3866512"/>
            <a:ext cx="10264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HP Simplified Light" panose="020B0406020204020204" pitchFamily="34" charset="0"/>
              </a:rPr>
              <a:t>RETURN implícito</a:t>
            </a:r>
          </a:p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Capturan el contexto de donde se encuentran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79" y="2151238"/>
            <a:ext cx="5816065" cy="14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FOR</a:t>
            </a:r>
            <a:endParaRPr lang="es-MX" sz="239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009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>
                <a:latin typeface="HP Simplified Light" panose="020B0406020204020204" pitchFamily="34" charset="0"/>
              </a:rPr>
              <a:t>f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or</a:t>
            </a:r>
            <a:r>
              <a:rPr lang="es-MX" sz="4800" b="1" dirty="0" smtClean="0">
                <a:latin typeface="HP Simplified Light" panose="020B0406020204020204" pitchFamily="34" charset="0"/>
              </a:rPr>
              <a:t>(inicialización; condición; incremento){</a:t>
            </a:r>
            <a:endParaRPr lang="es-MX" sz="4800" b="1" dirty="0">
              <a:latin typeface="HP Simplified Light" panose="020B0406020204020204" pitchFamily="34" charset="0"/>
            </a:endParaRPr>
          </a:p>
          <a:p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0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//Instrucciones si la condición se cumple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4800" b="1" dirty="0" smtClean="0">
                <a:latin typeface="HP Simplified Light" panose="020B0406020204020204" pitchFamily="34" charset="0"/>
              </a:rPr>
              <a:t>}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Primero hacer un bucle mientras una condición se cumpla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1" y="4520486"/>
            <a:ext cx="11450218" cy="18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FOR OF</a:t>
            </a:r>
            <a:endParaRPr lang="es-MX" sz="239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009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 smtClean="0">
                <a:latin typeface="HP Simplified Light" panose="020B0406020204020204" pitchFamily="34" charset="0"/>
              </a:rPr>
              <a:t>for</a:t>
            </a:r>
            <a:r>
              <a:rPr lang="es-MX" sz="4800" b="1" dirty="0" smtClean="0">
                <a:latin typeface="HP Simplified Light" panose="020B0406020204020204" pitchFamily="34" charset="0"/>
              </a:rPr>
              <a:t>(</a:t>
            </a:r>
            <a:r>
              <a:rPr lang="es-MX" sz="4800" dirty="0" smtClean="0">
                <a:latin typeface="HP Simplified Light" panose="020B0406020204020204" pitchFamily="34" charset="0"/>
              </a:rPr>
              <a:t>variable </a:t>
            </a:r>
            <a:r>
              <a:rPr lang="es-MX" sz="4800" b="1" dirty="0" smtClean="0">
                <a:latin typeface="HP Simplified Light" panose="020B0406020204020204" pitchFamily="34" charset="0"/>
              </a:rPr>
              <a:t>of </a:t>
            </a:r>
            <a:r>
              <a:rPr lang="es-MX" sz="4800" dirty="0" err="1" smtClean="0">
                <a:latin typeface="HP Simplified Light" panose="020B0406020204020204" pitchFamily="34" charset="0"/>
              </a:rPr>
              <a:t>estructuraIterable</a:t>
            </a:r>
            <a:r>
              <a:rPr lang="es-MX" sz="4800" b="1" dirty="0" smtClean="0">
                <a:latin typeface="HP Simplified Light" panose="020B0406020204020204" pitchFamily="34" charset="0"/>
              </a:rPr>
              <a:t>){</a:t>
            </a:r>
            <a:endParaRPr lang="es-MX" sz="4800" b="1" dirty="0">
              <a:latin typeface="HP Simplified Light" panose="020B0406020204020204" pitchFamily="34" charset="0"/>
            </a:endParaRPr>
          </a:p>
          <a:p>
            <a:r>
              <a:rPr lang="es-MX" sz="4800" dirty="0">
                <a:solidFill>
                  <a:schemeClr val="accent1"/>
                </a:solidFill>
                <a:latin typeface="HP Simplified Light" panose="020B0406020204020204" pitchFamily="34" charset="0"/>
              </a:rPr>
              <a:t>    </a:t>
            </a:r>
            <a:r>
              <a:rPr lang="es-MX" sz="4000" dirty="0" smtClean="0">
                <a:solidFill>
                  <a:schemeClr val="accent1"/>
                </a:solidFill>
                <a:latin typeface="HP Simplified Light" panose="020B0406020204020204" pitchFamily="34" charset="0"/>
              </a:rPr>
              <a:t>//Código para cada iteración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  <a:p>
            <a:r>
              <a:rPr lang="es-MX" sz="4800" b="1" dirty="0" smtClean="0">
                <a:latin typeface="HP Simplified Light" panose="020B0406020204020204" pitchFamily="34" charset="0"/>
              </a:rPr>
              <a:t>}</a:t>
            </a:r>
            <a:endParaRPr lang="es-MX" sz="4800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Permite recorrer las estructuras de datos iterables, como matrices, cadenas, mapas, etc.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4332247"/>
            <a:ext cx="6550772" cy="17485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75220" y="4332246"/>
            <a:ext cx="4152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HP Simplified Light" panose="020B0406020204020204" pitchFamily="34" charset="0"/>
              </a:rPr>
              <a:t>Imprimir en consola cada elemento del arreglo contactos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32489"/>
            <a:ext cx="12192000" cy="2646878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600" dirty="0" err="1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ARRAY.forEach</a:t>
            </a:r>
            <a:endParaRPr lang="es-MX" sz="166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186" y="1532277"/>
            <a:ext cx="1138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err="1" smtClean="0">
                <a:latin typeface="HP Simplified Light" panose="020B0406020204020204" pitchFamily="34" charset="0"/>
              </a:rPr>
              <a:t>Arreglo.forEach</a:t>
            </a:r>
            <a:r>
              <a:rPr lang="es-MX" sz="4800" b="1" dirty="0" smtClean="0">
                <a:latin typeface="HP Simplified Light" panose="020B0406020204020204" pitchFamily="34" charset="0"/>
              </a:rPr>
              <a:t>( 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function</a:t>
            </a:r>
            <a:r>
              <a:rPr lang="es-MX" sz="4800" b="1" dirty="0" smtClean="0">
                <a:latin typeface="HP Simplified Light" panose="020B0406020204020204" pitchFamily="34" charset="0"/>
              </a:rPr>
              <a:t>(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valorActual</a:t>
            </a:r>
            <a:r>
              <a:rPr lang="es-MX" sz="4800" b="1" dirty="0" smtClean="0">
                <a:latin typeface="HP Simplified Light" panose="020B0406020204020204" pitchFamily="34" charset="0"/>
              </a:rPr>
              <a:t>, </a:t>
            </a:r>
            <a:r>
              <a:rPr lang="es-MX" sz="4800" b="1" dirty="0" err="1" smtClean="0">
                <a:latin typeface="HP Simplified Light" panose="020B0406020204020204" pitchFamily="34" charset="0"/>
              </a:rPr>
              <a:t>indice</a:t>
            </a:r>
            <a:r>
              <a:rPr lang="es-MX" sz="4800" b="1" dirty="0" smtClean="0">
                <a:latin typeface="HP Simplified Light" panose="020B0406020204020204" pitchFamily="34" charset="0"/>
              </a:rPr>
              <a:t>) )</a:t>
            </a:r>
            <a:endParaRPr lang="es-MX" sz="4800" dirty="0">
              <a:solidFill>
                <a:schemeClr val="accent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8186" y="206062"/>
            <a:ext cx="10728101" cy="1200329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Permite recorrer arreglos y acceder al índice en cada iteración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52237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Imprimir en consola cada elemento del arreglo contactos agregando que numero de contacto es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9" y="3087476"/>
            <a:ext cx="9363702" cy="15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845820"/>
            <a:ext cx="1219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UNDEFINED</a:t>
            </a:r>
          </a:p>
          <a:p>
            <a:pPr algn="ctr"/>
            <a:r>
              <a:rPr lang="es-MX" sz="8800" dirty="0" smtClean="0">
                <a:latin typeface="Bahnschrift SemiBold Condensed" panose="020B0502040204020203" pitchFamily="34" charset="0"/>
              </a:rPr>
              <a:t>NULL</a:t>
            </a:r>
          </a:p>
          <a:p>
            <a:pPr algn="ctr"/>
            <a:r>
              <a:rPr lang="es-MX" sz="11500" dirty="0" err="1" smtClean="0">
                <a:latin typeface="Bahnschrift SemiBold Condensed" panose="020B0502040204020203" pitchFamily="34" charset="0"/>
              </a:rPr>
              <a:t>NaN</a:t>
            </a:r>
            <a:endParaRPr lang="es-MX" sz="115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UNDEFINED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1577662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Lo asigna el propio lenguaje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223993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NULL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3801655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Lo asigna el programador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429798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dirty="0" err="1" smtClean="0">
                <a:latin typeface="Bahnschrift SemiBold Condensed" panose="020B0502040204020203" pitchFamily="34" charset="0"/>
              </a:rPr>
              <a:t>NaN</a:t>
            </a:r>
            <a:endParaRPr lang="es-MX" sz="11500" dirty="0" smtClean="0">
              <a:latin typeface="Bahnschrift SemiBold 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5836868"/>
            <a:ext cx="12192000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Not</a:t>
            </a:r>
            <a:r>
              <a:rPr lang="es-MX" sz="3600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 – a - </a:t>
            </a:r>
            <a:r>
              <a:rPr lang="es-MX" sz="3600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Number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68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2020-10-13T21:49:54Z</dcterms:created>
  <dcterms:modified xsi:type="dcterms:W3CDTF">2020-11-03T23:16:08Z</dcterms:modified>
</cp:coreProperties>
</file>