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15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1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8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5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2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10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7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1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7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17DB-5751-4EDA-A6E3-17458CFF4BF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0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>
                <a:solidFill>
                  <a:schemeClr val="bg1"/>
                </a:solidFill>
                <a:latin typeface="HP Simplified Light" panose="020B0406020204020204" pitchFamily="34" charset="0"/>
              </a:rPr>
              <a:t>6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141175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Mecanismo por el cual un objeto puede heredar de un objeto padre atributos y métodos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PROTOTIPOS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2669059"/>
            <a:ext cx="1219200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HP Simplified Light" panose="020B0406020204020204" pitchFamily="34" charset="0"/>
              </a:rPr>
              <a:t>*TIP: Los métodos van al prototipo</a:t>
            </a:r>
            <a:endParaRPr lang="es-MX" sz="2400" dirty="0">
              <a:latin typeface="HP Simplified Light" panose="020B04060202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3130724"/>
            <a:ext cx="1219200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HP Simplified Light" panose="020B0406020204020204" pitchFamily="34" charset="0"/>
              </a:rPr>
              <a:t>Cuando mandamos algo al prototipo, este lo compartirán los objetos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736555"/>
            <a:ext cx="5703087" cy="294206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07617" y="4080818"/>
            <a:ext cx="5731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HP Simplified Light" panose="020B0406020204020204" pitchFamily="34" charset="0"/>
              </a:rPr>
              <a:t>Cada instancia de alumno tendrá…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 smtClean="0">
                <a:latin typeface="HP Simplified Light" panose="020B0406020204020204" pitchFamily="34" charset="0"/>
              </a:rPr>
              <a:t>Su propia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funcion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hacerTarea</a:t>
            </a:r>
            <a:r>
              <a:rPr lang="es-MX" sz="2800" dirty="0" smtClean="0">
                <a:latin typeface="HP Simplified Light" panose="020B0406020204020204" pitchFamily="34" charset="0"/>
              </a:rPr>
              <a:t> (esto gastará memoria)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 smtClean="0">
                <a:latin typeface="HP Simplified Light" panose="020B0406020204020204" pitchFamily="34" charset="0"/>
              </a:rPr>
              <a:t>Una función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inscribirMateria</a:t>
            </a:r>
            <a:r>
              <a:rPr lang="es-MX" sz="2800" dirty="0" smtClean="0">
                <a:latin typeface="HP Simplified Light" panose="020B0406020204020204" pitchFamily="34" charset="0"/>
              </a:rPr>
              <a:t> compartida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Sirve para obtener solo ciertas propiedades de un objeto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DESTRUCTURING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55795" y="1979612"/>
            <a:ext cx="9272789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const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{</a:t>
            </a:r>
            <a:r>
              <a:rPr lang="es-MX" sz="3600" dirty="0" err="1">
                <a:solidFill>
                  <a:schemeClr val="tx1"/>
                </a:solidFill>
                <a:latin typeface="HP Simplified Light" panose="020B0406020204020204" pitchFamily="34" charset="0"/>
              </a:rPr>
              <a:t>nombrePropiedad</a:t>
            </a:r>
            <a:r>
              <a:rPr lang="es-MX" sz="3600" dirty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: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miVariable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} = objeto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2729229"/>
            <a:ext cx="12192000" cy="127435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*Si el nombre de mi variable y el nombre de la propiedad es el mismo, solo pongo el nombre de la propiedad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670" y="1351508"/>
            <a:ext cx="11228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latin typeface="HP Simplified Light" panose="020B0406020204020204" pitchFamily="34" charset="0"/>
              </a:rPr>
              <a:t>Elegir 5 objetos cualesquiera y obtener…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 smtClean="0">
                <a:latin typeface="HP Simplified Light" panose="020B0406020204020204" pitchFamily="34" charset="0"/>
              </a:rPr>
              <a:t>Propiedades/Atributos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 smtClean="0">
                <a:latin typeface="HP Simplified Light" panose="020B0406020204020204" pitchFamily="34" charset="0"/>
              </a:rPr>
              <a:t>Métodos/Funciones</a:t>
            </a:r>
          </a:p>
          <a:p>
            <a:endParaRPr lang="es-MX" sz="3600" dirty="0">
              <a:latin typeface="HP Simplified Light" panose="020B0406020204020204" pitchFamily="34" charset="0"/>
            </a:endParaRPr>
          </a:p>
          <a:p>
            <a:pPr algn="ctr"/>
            <a:r>
              <a:rPr lang="es-MX" sz="4800" dirty="0" smtClean="0">
                <a:latin typeface="HP Simplified Light" panose="020B0406020204020204" pitchFamily="34" charset="0"/>
              </a:rPr>
              <a:t>Escribir los datos en una tabla y programarlos</a:t>
            </a:r>
          </a:p>
        </p:txBody>
      </p:sp>
    </p:spTree>
    <p:extLst>
      <p:ext uri="{BB962C8B-B14F-4D97-AF65-F5344CB8AC3E}">
        <p14:creationId xmlns:p14="http://schemas.microsoft.com/office/powerpoint/2010/main" val="110064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874520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1184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3810" y="4563745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1715135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HP Simplified Light" panose="020B0406020204020204" pitchFamily="34" charset="0"/>
              </a:rPr>
              <a:t>Colección de datos y/o funcionalidades relacionadas, se compone de:</a:t>
            </a:r>
            <a:endParaRPr lang="es-MX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3810" y="208026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 smtClean="0">
                <a:latin typeface="HP Simplified Light" panose="020B0406020204020204" pitchFamily="34" charset="0"/>
              </a:rPr>
              <a:t>Propiedades</a:t>
            </a:r>
          </a:p>
          <a:p>
            <a:pPr algn="ctr"/>
            <a:r>
              <a:rPr lang="es-MX" sz="7200" dirty="0" smtClean="0">
                <a:latin typeface="HP Simplified Light" panose="020B0406020204020204" pitchFamily="34" charset="0"/>
              </a:rPr>
              <a:t>Funciones (Métodos)</a:t>
            </a:r>
            <a:endParaRPr lang="es-MX" sz="7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8620" y="4609465"/>
            <a:ext cx="11407140" cy="171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OBJETO LITERAL</a:t>
            </a:r>
          </a:p>
          <a:p>
            <a:r>
              <a:rPr lang="es-MX" dirty="0" smtClean="0">
                <a:latin typeface="HP Simplified Light" panose="020B0406020204020204" pitchFamily="34" charset="0"/>
              </a:rPr>
              <a:t>Tiene un valor definido para cada propiedad, literalmente escribimos el contenido</a:t>
            </a:r>
            <a:endParaRPr lang="es-MX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NOMBRE :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CREAR OBJETO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8620" y="5020944"/>
            <a:ext cx="11407140" cy="171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HP Simplified Light" panose="020B0406020204020204" pitchFamily="34" charset="0"/>
              </a:rPr>
              <a:t>Tiene un valor definido para cada propiedad, literalmente escribimos el contenido</a:t>
            </a:r>
            <a:endParaRPr lang="es-MX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25729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Separador por “,”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41" y="2051913"/>
            <a:ext cx="6844989" cy="31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PUNTO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ACCEDER A PROPIEDADES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007801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CORCHETES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4007800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[ “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” ]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5" y="2673815"/>
            <a:ext cx="7197956" cy="7312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72" y="5071760"/>
            <a:ext cx="7390782" cy="7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>
                <a:solidFill>
                  <a:schemeClr val="tx1"/>
                </a:solidFill>
                <a:latin typeface="HP Simplified Light" panose="020B0406020204020204" pitchFamily="34" charset="0"/>
              </a:rPr>
              <a:t>o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nuevoValor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ACTUALIZANDO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3855085"/>
            <a:ext cx="1140714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CREAR/AGREGAR NUEVA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483870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nuevaPropiedad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2560320"/>
            <a:ext cx="6404804" cy="767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16" y="5623397"/>
            <a:ext cx="6404804" cy="7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delete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objeto.propiedad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ELIMINAR UNA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3855085"/>
            <a:ext cx="1140714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CREAR/AGREGAR NUEVA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483870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nuevaPropiedad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5623397"/>
            <a:ext cx="6404804" cy="720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24" y="2469503"/>
            <a:ext cx="6652132" cy="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Función que recibe en los parámetros el valor de sus propiedades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CREAR OBJETOS		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FUNCÍÓN CONSTRUCTORA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4720683"/>
            <a:ext cx="12192000" cy="7169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latin typeface="HP Simplified Light" panose="020B0406020204020204" pitchFamily="34" charset="0"/>
              </a:rPr>
              <a:t>Creamos un nuevo objeto (instancia) con la palabra new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00" y="2149475"/>
            <a:ext cx="8292979" cy="22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COSAS A CONSIDERAR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4206241"/>
            <a:ext cx="12192000" cy="15773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A un objeto constante también se le pueden agregar propiedades</a:t>
            </a:r>
            <a:endParaRPr lang="es-MX" sz="5400" dirty="0">
              <a:solidFill>
                <a:sysClr val="windowText" lastClr="00000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1706881"/>
            <a:ext cx="12192000" cy="15773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t</a:t>
            </a:r>
            <a:r>
              <a:rPr lang="es-MX" sz="5400" dirty="0" err="1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his</a:t>
            </a:r>
            <a:r>
              <a:rPr lang="es-MX" sz="5400" dirty="0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	Es una palabra que hace referencia al objeto en que se escribe</a:t>
            </a:r>
            <a:endParaRPr lang="es-MX" sz="5400" dirty="0">
              <a:solidFill>
                <a:sysClr val="windowText" lastClr="00000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03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Wingdings</vt:lpstr>
      <vt:lpstr>Tema de Office</vt:lpstr>
      <vt:lpstr>Presentación de PowerPoint</vt:lpstr>
      <vt:lpstr>Presentación de PowerPoint</vt:lpstr>
      <vt:lpstr>Colección de datos y/o funcionalidades relacionadas, se compone de:</vt:lpstr>
      <vt:lpstr>CREAR OBJETO</vt:lpstr>
      <vt:lpstr>ACCEDER A PROPIEDADES</vt:lpstr>
      <vt:lpstr>ACTUALIZANDO PROPIEDAD</vt:lpstr>
      <vt:lpstr>ELIMINAR UNA PROPIEDAD</vt:lpstr>
      <vt:lpstr>CREAR OBJETOS  FUNCÍÓN CONSTRUCTORA</vt:lpstr>
      <vt:lpstr>COSAS A CONSIDERAR</vt:lpstr>
      <vt:lpstr>PROTOTIPOS</vt:lpstr>
      <vt:lpstr>DESTRUCTURING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4</cp:revision>
  <dcterms:created xsi:type="dcterms:W3CDTF">2020-10-19T13:46:27Z</dcterms:created>
  <dcterms:modified xsi:type="dcterms:W3CDTF">2020-11-03T23:16:44Z</dcterms:modified>
</cp:coreProperties>
</file>