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39762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TEMPORIZADORES</a:t>
            </a:r>
          </a:p>
        </p:txBody>
      </p:sp>
    </p:spTree>
    <p:extLst>
      <p:ext uri="{BB962C8B-B14F-4D97-AF65-F5344CB8AC3E}">
        <p14:creationId xmlns:p14="http://schemas.microsoft.com/office/powerpoint/2010/main" val="97333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setTimeout( función, milisegundos )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10410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 smtClean="0"/>
              <a:t>La función se ejecuta SOLO UNA VEZ después de que pasan los milisegundos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8620" y="2462251"/>
            <a:ext cx="8031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HP Simplified Light" panose="020B0406020204020204" pitchFamily="34" charset="0"/>
              </a:rPr>
              <a:t>setTimeout( ( ) </a:t>
            </a:r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 {</a:t>
            </a:r>
          </a:p>
          <a:p>
            <a:r>
              <a:rPr lang="es-MX" sz="3600" b="1" dirty="0" smtClean="0">
                <a:solidFill>
                  <a:srgbClr val="00B0F0"/>
                </a:solidFill>
                <a:latin typeface="HP Simplified Light" panose="020B0406020204020204" pitchFamily="34" charset="0"/>
                <a:sym typeface="Wingdings" panose="05000000000000000000" pitchFamily="2" charset="2"/>
              </a:rPr>
              <a:t>	</a:t>
            </a:r>
            <a:r>
              <a:rPr lang="es-MX" sz="3600" dirty="0">
                <a:solidFill>
                  <a:srgbClr val="00B0F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Codigo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a ejecutar</a:t>
            </a:r>
            <a:endParaRPr lang="es-MX" sz="3600" b="1" dirty="0">
              <a:solidFill>
                <a:srgbClr val="00B0F0"/>
              </a:solidFill>
              <a:latin typeface="HP Simplified Light" panose="020B0406020204020204" pitchFamily="34" charset="0"/>
              <a:sym typeface="Wingdings" panose="05000000000000000000" pitchFamily="2" charset="2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}</a:t>
            </a:r>
            <a:r>
              <a:rPr lang="es-MX" sz="3600" b="1" dirty="0" smtClean="0">
                <a:latin typeface="HP Simplified Light" panose="020B0406020204020204" pitchFamily="34" charset="0"/>
              </a:rPr>
              <a:t> ,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milisegundos</a:t>
            </a:r>
            <a:r>
              <a:rPr lang="es-MX" sz="3600" b="1" dirty="0" smtClean="0">
                <a:latin typeface="HP Simplified Light" panose="020B0406020204020204" pitchFamily="34" charset="0"/>
              </a:rPr>
              <a:t>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44011" y="2462251"/>
            <a:ext cx="585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latin typeface="HP Simplified Light" panose="020B0406020204020204" pitchFamily="34" charset="0"/>
              </a:rPr>
              <a:t>clearTimeOut</a:t>
            </a:r>
            <a:r>
              <a:rPr lang="es-MX" sz="3600" b="1" dirty="0" smtClean="0">
                <a:latin typeface="HP Simplified Light" panose="020B0406020204020204" pitchFamily="34" charset="0"/>
              </a:rPr>
              <a:t>(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temporizador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setInterval</a:t>
            </a:r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( función, milisegundos )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6456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 smtClean="0"/>
              <a:t>Se ejecuta una función cada cierto intervalo de segundos.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8620" y="2149475"/>
            <a:ext cx="8802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 smtClean="0">
                <a:latin typeface="HP Simplified Light" panose="020B0406020204020204" pitchFamily="34" charset="0"/>
              </a:rPr>
              <a:t>setInternal</a:t>
            </a:r>
            <a:r>
              <a:rPr lang="es-MX" sz="3600" b="1" dirty="0" smtClean="0">
                <a:latin typeface="HP Simplified Light" panose="020B0406020204020204" pitchFamily="34" charset="0"/>
              </a:rPr>
              <a:t>( ( ) </a:t>
            </a:r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 {</a:t>
            </a:r>
          </a:p>
          <a:p>
            <a:r>
              <a:rPr lang="es-MX" sz="3600" b="1" dirty="0" smtClean="0">
                <a:solidFill>
                  <a:srgbClr val="00B0F0"/>
                </a:solidFill>
                <a:latin typeface="HP Simplified Light" panose="020B0406020204020204" pitchFamily="34" charset="0"/>
                <a:sym typeface="Wingdings" panose="05000000000000000000" pitchFamily="2" charset="2"/>
              </a:rPr>
              <a:t>	</a:t>
            </a:r>
            <a:r>
              <a:rPr lang="es-MX" sz="3600" dirty="0">
                <a:solidFill>
                  <a:srgbClr val="00B0F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Codigo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a ejecutar</a:t>
            </a:r>
            <a:endParaRPr lang="es-MX" sz="3600" b="1" dirty="0">
              <a:solidFill>
                <a:srgbClr val="00B0F0"/>
              </a:solidFill>
              <a:latin typeface="HP Simplified Light" panose="020B0406020204020204" pitchFamily="34" charset="0"/>
              <a:sym typeface="Wingdings" panose="05000000000000000000" pitchFamily="2" charset="2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}</a:t>
            </a:r>
            <a:r>
              <a:rPr lang="es-MX" sz="3600" b="1" dirty="0" smtClean="0">
                <a:latin typeface="HP Simplified Light" panose="020B0406020204020204" pitchFamily="34" charset="0"/>
              </a:rPr>
              <a:t> ,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milisegundos</a:t>
            </a:r>
            <a:r>
              <a:rPr lang="es-MX" sz="3600" b="1" dirty="0" smtClean="0">
                <a:latin typeface="HP Simplified Light" panose="020B0406020204020204" pitchFamily="34" charset="0"/>
              </a:rPr>
              <a:t>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44011" y="2471950"/>
            <a:ext cx="585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latin typeface="HP Simplified Light" panose="020B0406020204020204" pitchFamily="34" charset="0"/>
              </a:rPr>
              <a:t>clearInterval</a:t>
            </a:r>
            <a:r>
              <a:rPr lang="es-MX" sz="3600" b="1" dirty="0" smtClean="0">
                <a:latin typeface="HP Simplified Light" panose="020B0406020204020204" pitchFamily="34" charset="0"/>
              </a:rPr>
              <a:t> (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temporizador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8552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ASINCRONIA</a:t>
            </a:r>
          </a:p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SINCRONIA</a:t>
            </a:r>
          </a:p>
        </p:txBody>
      </p:sp>
    </p:spTree>
    <p:extLst>
      <p:ext uri="{BB962C8B-B14F-4D97-AF65-F5344CB8AC3E}">
        <p14:creationId xmlns:p14="http://schemas.microsoft.com/office/powerpoint/2010/main" val="199441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70851" y="453515"/>
            <a:ext cx="5385105" cy="55357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ASINCRONO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50227" y="427337"/>
            <a:ext cx="5149318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SINCRONO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6774" y="1007092"/>
            <a:ext cx="5113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P Simplified Light" panose="020B0406020204020204" pitchFamily="34" charset="0"/>
              </a:rPr>
              <a:t>Tareas no secuenciales que requieren cierto tiempo de espera; </a:t>
            </a:r>
            <a:r>
              <a:rPr lang="es-MX" sz="2800" i="1" dirty="0">
                <a:latin typeface="HP Simplified Light" panose="020B0406020204020204" pitchFamily="34" charset="0"/>
              </a:rPr>
              <a:t>Por ejemplo</a:t>
            </a:r>
            <a:r>
              <a:rPr lang="es-MX" sz="2800" dirty="0">
                <a:latin typeface="HP Simplified Light" panose="020B0406020204020204" pitchFamily="34" charset="0"/>
              </a:rPr>
              <a:t>: fetch, setTimeout( ), etc.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586151" y="1007092"/>
            <a:ext cx="4877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HP Simplified Light" panose="020B0406020204020204" pitchFamily="34" charset="0"/>
              </a:rPr>
              <a:t>Tareas </a:t>
            </a:r>
            <a:r>
              <a:rPr lang="es-MX" sz="2800" dirty="0">
                <a:latin typeface="HP Simplified Light" panose="020B0406020204020204" pitchFamily="34" charset="0"/>
              </a:rPr>
              <a:t>secuenciales que van una tras otra y por lo tanto se ejecutan en </a:t>
            </a:r>
            <a:r>
              <a:rPr lang="es-MX" sz="2800" dirty="0" smtClean="0">
                <a:latin typeface="HP Simplified Light" panose="020B0406020204020204" pitchFamily="34" charset="0"/>
              </a:rPr>
              <a:t>orden 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Asincronía en Javascrip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1" y="2583156"/>
            <a:ext cx="97536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8552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OBTENER</a:t>
            </a:r>
          </a:p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5296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FETCH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44246" y="3445638"/>
            <a:ext cx="6851514" cy="26776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2800" dirty="0">
                <a:latin typeface="HP Simplified Light" panose="020B0406020204020204" pitchFamily="34" charset="0"/>
              </a:rPr>
              <a:t>Iniciamos la solicitud con </a:t>
            </a:r>
            <a:r>
              <a:rPr lang="es-ES" sz="2800" dirty="0" err="1">
                <a:latin typeface="HP Simplified Light" panose="020B0406020204020204" pitchFamily="34" charset="0"/>
              </a:rPr>
              <a:t>fetch</a:t>
            </a:r>
            <a:r>
              <a:rPr lang="es-ES" sz="2800" dirty="0">
                <a:latin typeface="HP Simplified Light" panose="020B0406020204020204" pitchFamily="34" charset="0"/>
              </a:rPr>
              <a:t>() y le pasamos la </a:t>
            </a:r>
            <a:r>
              <a:rPr lang="es-ES" sz="2800" dirty="0" err="1" smtClean="0">
                <a:latin typeface="HP Simplified Light" panose="020B0406020204020204" pitchFamily="34" charset="0"/>
              </a:rPr>
              <a:t>url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 smtClean="0">
                <a:latin typeface="HP Simplified Light" panose="020B0406020204020204" pitchFamily="34" charset="0"/>
              </a:rPr>
              <a:t>Obtenemos </a:t>
            </a:r>
            <a:r>
              <a:rPr lang="es-ES" sz="2800" dirty="0">
                <a:latin typeface="HP Simplified Light" panose="020B0406020204020204" pitchFamily="34" charset="0"/>
              </a:rPr>
              <a:t>los datos resolviendo la </a:t>
            </a:r>
            <a:r>
              <a:rPr lang="es-ES" sz="2800" dirty="0" smtClean="0">
                <a:latin typeface="HP Simplified Light" panose="020B0406020204020204" pitchFamily="34" charset="0"/>
              </a:rPr>
              <a:t>promesa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 smtClean="0">
                <a:latin typeface="HP Simplified Light" panose="020B0406020204020204" pitchFamily="34" charset="0"/>
              </a:rPr>
              <a:t>Convertimos </a:t>
            </a:r>
            <a:r>
              <a:rPr lang="es-ES" sz="2800" dirty="0">
                <a:latin typeface="HP Simplified Light" panose="020B0406020204020204" pitchFamily="34" charset="0"/>
              </a:rPr>
              <a:t>la respuesta en texto con el </a:t>
            </a:r>
            <a:r>
              <a:rPr lang="es-ES" sz="2800" dirty="0" err="1">
                <a:latin typeface="HP Simplified Light" panose="020B0406020204020204" pitchFamily="34" charset="0"/>
              </a:rPr>
              <a:t>metodo</a:t>
            </a:r>
            <a:r>
              <a:rPr lang="es-ES" sz="2800" dirty="0">
                <a:latin typeface="HP Simplified Light" panose="020B0406020204020204" pitchFamily="34" charset="0"/>
              </a:rPr>
              <a:t> </a:t>
            </a:r>
            <a:r>
              <a:rPr lang="es-ES" sz="2800" dirty="0" err="1">
                <a:latin typeface="HP Simplified Light" panose="020B0406020204020204" pitchFamily="34" charset="0"/>
              </a:rPr>
              <a:t>text</a:t>
            </a:r>
            <a:r>
              <a:rPr lang="es-ES" sz="2800" dirty="0">
                <a:latin typeface="HP Simplified Light" panose="020B0406020204020204" pitchFamily="34" charset="0"/>
              </a:rPr>
              <a:t>() y </a:t>
            </a:r>
            <a:r>
              <a:rPr lang="es-ES" sz="2800" dirty="0" smtClean="0">
                <a:latin typeface="HP Simplified Light" panose="020B0406020204020204" pitchFamily="34" charset="0"/>
              </a:rPr>
              <a:t>resolvemos </a:t>
            </a:r>
            <a:r>
              <a:rPr lang="es-ES" sz="2800" dirty="0">
                <a:latin typeface="HP Simplified Light" panose="020B0406020204020204" pitchFamily="34" charset="0"/>
              </a:rPr>
              <a:t>la respuesta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8620" y="1415551"/>
            <a:ext cx="11407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latin typeface="HP Simplified Light" panose="020B0406020204020204" pitchFamily="34" charset="0"/>
              </a:rPr>
              <a:t>fetch(</a:t>
            </a:r>
            <a:r>
              <a:rPr lang="en-AU" sz="3600" b="1" dirty="0" err="1">
                <a:latin typeface="HP Simplified Light" panose="020B0406020204020204" pitchFamily="34" charset="0"/>
              </a:rPr>
              <a:t>url</a:t>
            </a:r>
            <a:r>
              <a:rPr lang="en-AU" sz="3600" b="1" dirty="0" smtClean="0">
                <a:latin typeface="HP Simplified Light" panose="020B0406020204020204" pitchFamily="34" charset="0"/>
              </a:rPr>
              <a:t>)</a:t>
            </a:r>
            <a:r>
              <a:rPr lang="en-AU" sz="3600" dirty="0" smtClean="0">
                <a:latin typeface="HP Simplified Light" panose="020B0406020204020204" pitchFamily="34" charset="0"/>
              </a:rPr>
              <a:t>.</a:t>
            </a:r>
            <a:r>
              <a:rPr lang="en-AU" sz="3600" dirty="0">
                <a:latin typeface="HP Simplified Light" panose="020B0406020204020204" pitchFamily="34" charset="0"/>
              </a:rPr>
              <a:t>then(function (</a:t>
            </a:r>
            <a:r>
              <a:rPr lang="en-AU" sz="3600" b="1" dirty="0">
                <a:latin typeface="HP Simplified Light" panose="020B0406020204020204" pitchFamily="34" charset="0"/>
              </a:rPr>
              <a:t>response</a:t>
            </a:r>
            <a:r>
              <a:rPr lang="en-AU" sz="3600" dirty="0">
                <a:latin typeface="HP Simplified Light" panose="020B0406020204020204" pitchFamily="34" charset="0"/>
              </a:rPr>
              <a:t>) {</a:t>
            </a:r>
            <a:endParaRPr lang="es-MX" sz="3600" dirty="0">
              <a:latin typeface="HP Simplified Light" panose="020B0406020204020204" pitchFamily="34" charset="0"/>
            </a:endParaRPr>
          </a:p>
          <a:p>
            <a:pPr lvl="1"/>
            <a:r>
              <a:rPr lang="en-AU" sz="3600" dirty="0" err="1">
                <a:latin typeface="HP Simplified Light" panose="020B0406020204020204" pitchFamily="34" charset="0"/>
              </a:rPr>
              <a:t>response.</a:t>
            </a:r>
            <a:r>
              <a:rPr lang="en-AU" sz="3600" b="1" dirty="0" err="1">
                <a:latin typeface="HP Simplified Light" panose="020B0406020204020204" pitchFamily="34" charset="0"/>
              </a:rPr>
              <a:t>text</a:t>
            </a:r>
            <a:r>
              <a:rPr lang="en-AU" sz="3600" b="1" dirty="0">
                <a:latin typeface="HP Simplified Light" panose="020B0406020204020204" pitchFamily="34" charset="0"/>
              </a:rPr>
              <a:t>()</a:t>
            </a:r>
            <a:r>
              <a:rPr lang="en-AU" sz="3600" dirty="0">
                <a:latin typeface="HP Simplified Light" panose="020B0406020204020204" pitchFamily="34" charset="0"/>
              </a:rPr>
              <a:t>.then(function (</a:t>
            </a:r>
            <a:r>
              <a:rPr lang="en-AU" sz="3600" b="1" dirty="0">
                <a:latin typeface="HP Simplified Light" panose="020B0406020204020204" pitchFamily="34" charset="0"/>
              </a:rPr>
              <a:t>text</a:t>
            </a:r>
            <a:r>
              <a:rPr lang="en-AU" sz="3600" dirty="0">
                <a:latin typeface="HP Simplified Light" panose="020B0406020204020204" pitchFamily="34" charset="0"/>
              </a:rPr>
              <a:t>) {</a:t>
            </a:r>
            <a:endParaRPr lang="es-MX" sz="3600" dirty="0">
              <a:latin typeface="HP Simplified Light" panose="020B0406020204020204" pitchFamily="34" charset="0"/>
            </a:endParaRPr>
          </a:p>
          <a:p>
            <a:pPr lvl="1"/>
            <a:r>
              <a:rPr lang="es-ES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	data = </a:t>
            </a:r>
            <a:r>
              <a:rPr lang="es-ES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text</a:t>
            </a:r>
            <a:r>
              <a:rPr lang="es-ES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;</a:t>
            </a:r>
            <a:endParaRPr lang="es-MX" sz="3600" dirty="0">
              <a:solidFill>
                <a:srgbClr val="00B0F0"/>
              </a:solidFill>
              <a:latin typeface="HP Simplified Light" panose="020B0406020204020204" pitchFamily="34" charset="0"/>
            </a:endParaRPr>
          </a:p>
          <a:p>
            <a:pPr lvl="1"/>
            <a:r>
              <a:rPr lang="es-ES" sz="3600" dirty="0" smtClean="0">
                <a:latin typeface="HP Simplified Light" panose="020B0406020204020204" pitchFamily="34" charset="0"/>
              </a:rPr>
              <a:t>});</a:t>
            </a:r>
            <a:endParaRPr lang="es-MX" sz="3600" dirty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14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Wingdings</vt:lpstr>
      <vt:lpstr>Tema de Office</vt:lpstr>
      <vt:lpstr>Presentación de PowerPoint</vt:lpstr>
      <vt:lpstr>Presentación de PowerPoint</vt:lpstr>
      <vt:lpstr>setTimeout( función, milisegundos )</vt:lpstr>
      <vt:lpstr>setInterval( función, milisegundos )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6</cp:revision>
  <dcterms:created xsi:type="dcterms:W3CDTF">2020-10-19T13:47:32Z</dcterms:created>
  <dcterms:modified xsi:type="dcterms:W3CDTF">2020-11-03T23:17:21Z</dcterms:modified>
</cp:coreProperties>
</file>