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6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8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7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4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2932-2D0D-4A88-8A26-2C76D0957E75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3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</a:t>
            </a:r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9</a:t>
            </a:r>
            <a:endParaRPr lang="es-MX" sz="4000" i="1" dirty="0" smtClean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903557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dirty="0" smtClean="0">
                <a:latin typeface="Bahnschrift SemiBold Condensed" panose="020B0502040204020203" pitchFamily="34" charset="0"/>
              </a:rPr>
              <a:t>ALMACENAMIENTO </a:t>
            </a:r>
          </a:p>
          <a:p>
            <a:pPr algn="ctr"/>
            <a:r>
              <a:rPr lang="es-MX" sz="9600" dirty="0" smtClean="0">
                <a:latin typeface="Bahnschrift SemiBold Condensed" panose="020B0502040204020203" pitchFamily="34" charset="0"/>
              </a:rPr>
              <a:t>DEL LADO </a:t>
            </a:r>
          </a:p>
          <a:p>
            <a:pPr algn="ctr"/>
            <a:r>
              <a:rPr lang="es-MX" sz="9600" dirty="0" smtClean="0">
                <a:latin typeface="Bahnschrift SemiBold Condensed" panose="020B0502040204020203" pitchFamily="34" charset="0"/>
              </a:rPr>
              <a:t>DEL CLIENTE</a:t>
            </a:r>
          </a:p>
        </p:txBody>
      </p:sp>
    </p:spTree>
    <p:extLst>
      <p:ext uri="{BB962C8B-B14F-4D97-AF65-F5344CB8AC3E}">
        <p14:creationId xmlns:p14="http://schemas.microsoft.com/office/powerpoint/2010/main" val="338133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629548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dirty="0" smtClean="0">
                <a:latin typeface="Bahnschrift SemiBold Condensed" panose="020B0502040204020203" pitchFamily="34" charset="0"/>
              </a:rPr>
              <a:t>API ALMACENAMIENTO</a:t>
            </a:r>
            <a:r>
              <a:rPr lang="es-MX" sz="9600" dirty="0">
                <a:latin typeface="Bahnschrift SemiBold Condensed" panose="020B0502040204020203" pitchFamily="34" charset="0"/>
              </a:rPr>
              <a:t> </a:t>
            </a:r>
          </a:p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31144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88620" y="552664"/>
            <a:ext cx="11407140" cy="892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err="1" smtClean="0"/>
              <a:t>sessionStorage</a:t>
            </a: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88620" y="3282606"/>
            <a:ext cx="11407140" cy="89217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 smtClean="0"/>
              <a:t>localStorage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388620" y="1702003"/>
            <a:ext cx="11407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Conserva los datos mientras el navegador este abierto y se pierden cuando el navegador se cierra</a:t>
            </a:r>
            <a:endParaRPr lang="es-MX" sz="4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8620" y="4431945"/>
            <a:ext cx="11407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Conserva los datos incluso cuando el navegador se cierra y se vuelve a abrir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28756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GUARDAR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64591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setItem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(nombre, valor)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3414677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RECUPERAR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72990" y="3414676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getItem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(nombre)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MÉTODOS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5050708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ELIMINAR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872990" y="5050707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removeItem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(nombre)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60" y="2424771"/>
            <a:ext cx="9052859" cy="75119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79" y="4179990"/>
            <a:ext cx="5860981" cy="69051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879" y="5813590"/>
            <a:ext cx="7145980" cy="7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TIPS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8620" y="1468192"/>
            <a:ext cx="63364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PARA VER LOS ELEMENTOS GUARDADOS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HP Simplified Light" panose="020B0406020204020204" pitchFamily="34" charset="0"/>
              </a:rPr>
              <a:t>Abrimos el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HP Simplified Light" panose="020B0406020204020204" pitchFamily="34" charset="0"/>
              </a:rPr>
              <a:t>En nuestra pagina abrimos herramientas de desarrollador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HP Simplified Light" panose="020B0406020204020204" pitchFamily="34" charset="0"/>
              </a:rPr>
              <a:t>Vamos a la pestaña de aplicación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21" y="2825924"/>
            <a:ext cx="6988176" cy="369108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459865" y="4224270"/>
            <a:ext cx="1983346" cy="1120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2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TIPS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8620" y="1468192"/>
            <a:ext cx="83947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Si vamos a guardar arreglos de objetos u objetos…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 smtClean="0">
              <a:latin typeface="HP Simplified Light" panose="020B0406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 smtClean="0">
              <a:latin typeface="HP Simplified Light" panose="020B0406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HP Simplified Light" panose="020B0406020204020204" pitchFamily="34" charset="0"/>
              </a:rPr>
              <a:t>Al guardarlo lo convertimos a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String</a:t>
            </a:r>
            <a:endParaRPr lang="es-MX" sz="2000" dirty="0" smtClean="0">
              <a:latin typeface="HP Simplified Light" panose="020B0406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latin typeface="HP Simplified Light" panose="020B0406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 smtClean="0">
              <a:latin typeface="HP Simplified Light" panose="020B0406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 smtClean="0">
              <a:latin typeface="HP Simplified Light" panose="020B0406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 smtClean="0">
              <a:latin typeface="HP Simplified Light" panose="020B0406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HP Simplified Light" panose="020B0406020204020204" pitchFamily="34" charset="0"/>
              </a:rPr>
              <a:t>Al obtenerlo lo convertimos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65" y="3074215"/>
            <a:ext cx="9308249" cy="5923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05" y="4664517"/>
            <a:ext cx="10208168" cy="5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15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7</cp:revision>
  <dcterms:created xsi:type="dcterms:W3CDTF">2020-10-19T13:47:32Z</dcterms:created>
  <dcterms:modified xsi:type="dcterms:W3CDTF">2020-11-03T23:14:21Z</dcterms:modified>
</cp:coreProperties>
</file>