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2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90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28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88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79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87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49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01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9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03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13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9BC2-0261-4E70-88E9-26C5029BCF43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4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4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775065" y="6356289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HP Simplified Light" panose="020B0406020204020204" pitchFamily="34" charset="0"/>
              </a:rPr>
              <a:t>13 de Octubre de 2020</a:t>
            </a:r>
            <a:endParaRPr lang="es-MX" dirty="0">
              <a:latin typeface="HP Simplified Light" panose="020B0406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845820"/>
            <a:ext cx="12192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ARROW </a:t>
            </a:r>
          </a:p>
          <a:p>
            <a:pPr algn="ctr"/>
            <a:r>
              <a:rPr lang="es-MX" sz="11500" dirty="0" smtClean="0">
                <a:latin typeface="Bahnschrift SemiBold Condensed" panose="020B0502040204020203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48528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2900" y="1143000"/>
            <a:ext cx="11414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600" dirty="0" smtClean="0">
                <a:latin typeface="Bahnschrift SemiBold Condensed" panose="020B0502040204020203" pitchFamily="34" charset="0"/>
              </a:rPr>
              <a:t>¿Cuál es la diferencia entre una variable declarada y una expresada o anónima?</a:t>
            </a:r>
          </a:p>
        </p:txBody>
      </p:sp>
    </p:spTree>
    <p:extLst>
      <p:ext uri="{BB962C8B-B14F-4D97-AF65-F5344CB8AC3E}">
        <p14:creationId xmlns:p14="http://schemas.microsoft.com/office/powerpoint/2010/main" val="152140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5154" y="537606"/>
            <a:ext cx="107705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 smtClean="0">
                <a:latin typeface="HP Simplified Light" panose="020B0406020204020204" pitchFamily="34" charset="0"/>
              </a:rPr>
              <a:t>const</a:t>
            </a:r>
            <a:r>
              <a:rPr lang="es-MX" sz="3200" b="1" dirty="0" smtClean="0">
                <a:latin typeface="HP Simplified Light" panose="020B0406020204020204" pitchFamily="34" charset="0"/>
              </a:rPr>
              <a:t> 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nomFunFlecha</a:t>
            </a:r>
            <a:r>
              <a:rPr lang="es-MX" sz="3200" b="1" dirty="0" smtClean="0">
                <a:latin typeface="HP Simplified Light" panose="020B0406020204020204" pitchFamily="34" charset="0"/>
              </a:rPr>
              <a:t> = ( param1, param2 ) =&gt; {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s-MX" sz="2400" dirty="0" smtClean="0">
                <a:solidFill>
                  <a:schemeClr val="accent1"/>
                </a:solidFill>
                <a:latin typeface="HP Simplified Light" panose="020B0406020204020204" pitchFamily="34" charset="0"/>
              </a:rPr>
              <a:t>	//El valor de retorno es opcional</a:t>
            </a:r>
          </a:p>
          <a:p>
            <a:r>
              <a:rPr lang="es-MX" sz="24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	</a:t>
            </a:r>
            <a:r>
              <a:rPr lang="es-MX" sz="2400" dirty="0" err="1" smtClean="0">
                <a:latin typeface="HP Simplified Light" panose="020B0406020204020204" pitchFamily="34" charset="0"/>
              </a:rPr>
              <a:t>return</a:t>
            </a:r>
            <a:r>
              <a:rPr lang="es-MX" sz="2400" dirty="0" smtClean="0">
                <a:latin typeface="HP Simplified Light" panose="020B0406020204020204" pitchFamily="34" charset="0"/>
              </a:rPr>
              <a:t> </a:t>
            </a:r>
            <a:r>
              <a:rPr lang="es-MX" sz="2400" dirty="0" err="1" smtClean="0">
                <a:latin typeface="HP Simplified Light" panose="020B0406020204020204" pitchFamily="34" charset="0"/>
              </a:rPr>
              <a:t>valorDeRetorno</a:t>
            </a:r>
            <a:endParaRPr lang="es-MX" sz="2400" dirty="0">
              <a:latin typeface="HP Simplified Light" panose="020B0406020204020204" pitchFamily="34" charset="0"/>
            </a:endParaRPr>
          </a:p>
          <a:p>
            <a:r>
              <a:rPr lang="es-MX" sz="3200" b="1" dirty="0" smtClean="0">
                <a:latin typeface="HP Simplified Light" panose="020B0406020204020204" pitchFamily="34" charset="0"/>
              </a:rPr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88010" y="3866512"/>
            <a:ext cx="10264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latin typeface="HP Simplified Light" panose="020B0406020204020204" pitchFamily="34" charset="0"/>
              </a:rPr>
              <a:t>RETURN implícito</a:t>
            </a:r>
          </a:p>
          <a:p>
            <a:pPr algn="ctr"/>
            <a:r>
              <a:rPr lang="es-MX" sz="4800" b="1" dirty="0" smtClean="0">
                <a:latin typeface="HP Simplified Light" panose="020B0406020204020204" pitchFamily="34" charset="0"/>
              </a:rPr>
              <a:t>Capturan el contexto de donde se encuentran</a:t>
            </a:r>
            <a:endParaRPr lang="es-MX" sz="4800" b="1" dirty="0">
              <a:latin typeface="HP Simplified Light" panose="020B0406020204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679" y="2151238"/>
            <a:ext cx="5816065" cy="14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9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FOR</a:t>
            </a:r>
            <a:endParaRPr lang="es-MX" sz="239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8186" y="1532277"/>
            <a:ext cx="11009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err="1">
                <a:latin typeface="HP Simplified Light" panose="020B0406020204020204" pitchFamily="34" charset="0"/>
              </a:rPr>
              <a:t>f</a:t>
            </a:r>
            <a:r>
              <a:rPr lang="es-MX" sz="4800" b="1" dirty="0" err="1" smtClean="0">
                <a:latin typeface="HP Simplified Light" panose="020B0406020204020204" pitchFamily="34" charset="0"/>
              </a:rPr>
              <a:t>or</a:t>
            </a:r>
            <a:r>
              <a:rPr lang="es-MX" sz="4800" b="1" dirty="0" smtClean="0">
                <a:latin typeface="HP Simplified Light" panose="020B0406020204020204" pitchFamily="34" charset="0"/>
              </a:rPr>
              <a:t>(inicialización; condición; incremento){</a:t>
            </a:r>
            <a:endParaRPr lang="es-MX" sz="4800" b="1" dirty="0">
              <a:latin typeface="HP Simplified Light" panose="020B0406020204020204" pitchFamily="34" charset="0"/>
            </a:endParaRPr>
          </a:p>
          <a:p>
            <a:r>
              <a:rPr lang="es-MX" sz="48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   </a:t>
            </a:r>
            <a:r>
              <a:rPr lang="es-MX" sz="4000" dirty="0" smtClean="0">
                <a:solidFill>
                  <a:schemeClr val="accent1"/>
                </a:solidFill>
                <a:latin typeface="HP Simplified Light" panose="020B0406020204020204" pitchFamily="34" charset="0"/>
              </a:rPr>
              <a:t>//Instrucciones si la condición se cumple</a:t>
            </a:r>
            <a:endParaRPr lang="es-MX" sz="48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  <a:p>
            <a:r>
              <a:rPr lang="es-MX" sz="4800" b="1" dirty="0" smtClean="0">
                <a:latin typeface="HP Simplified Light" panose="020B0406020204020204" pitchFamily="34" charset="0"/>
              </a:rPr>
              <a:t>}</a:t>
            </a:r>
            <a:endParaRPr lang="es-MX" sz="4800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18186" y="206062"/>
            <a:ext cx="10728101" cy="1200329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Primero hacer un bucle mientras una condición se cumpla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1" y="4520486"/>
            <a:ext cx="11450218" cy="183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5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FOR OF</a:t>
            </a:r>
            <a:endParaRPr lang="es-MX" sz="239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2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8186" y="1532277"/>
            <a:ext cx="11009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err="1" smtClean="0">
                <a:latin typeface="HP Simplified Light" panose="020B0406020204020204" pitchFamily="34" charset="0"/>
              </a:rPr>
              <a:t>for</a:t>
            </a:r>
            <a:r>
              <a:rPr lang="es-MX" sz="4800" b="1" dirty="0" smtClean="0">
                <a:latin typeface="HP Simplified Light" panose="020B0406020204020204" pitchFamily="34" charset="0"/>
              </a:rPr>
              <a:t>(</a:t>
            </a:r>
            <a:r>
              <a:rPr lang="es-MX" sz="4800" dirty="0" smtClean="0">
                <a:latin typeface="HP Simplified Light" panose="020B0406020204020204" pitchFamily="34" charset="0"/>
              </a:rPr>
              <a:t>variable </a:t>
            </a:r>
            <a:r>
              <a:rPr lang="es-MX" sz="4800" b="1" dirty="0" smtClean="0">
                <a:latin typeface="HP Simplified Light" panose="020B0406020204020204" pitchFamily="34" charset="0"/>
              </a:rPr>
              <a:t>of </a:t>
            </a:r>
            <a:r>
              <a:rPr lang="es-MX" sz="4800" dirty="0" err="1" smtClean="0">
                <a:latin typeface="HP Simplified Light" panose="020B0406020204020204" pitchFamily="34" charset="0"/>
              </a:rPr>
              <a:t>estructuraIterable</a:t>
            </a:r>
            <a:r>
              <a:rPr lang="es-MX" sz="4800" b="1" dirty="0" smtClean="0">
                <a:latin typeface="HP Simplified Light" panose="020B0406020204020204" pitchFamily="34" charset="0"/>
              </a:rPr>
              <a:t>){</a:t>
            </a:r>
            <a:endParaRPr lang="es-MX" sz="4800" b="1" dirty="0">
              <a:latin typeface="HP Simplified Light" panose="020B0406020204020204" pitchFamily="34" charset="0"/>
            </a:endParaRPr>
          </a:p>
          <a:p>
            <a:r>
              <a:rPr lang="es-MX" sz="48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   </a:t>
            </a:r>
            <a:r>
              <a:rPr lang="es-MX" sz="4000" dirty="0" smtClean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para cada iteración</a:t>
            </a:r>
            <a:endParaRPr lang="es-MX" sz="48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  <a:p>
            <a:r>
              <a:rPr lang="es-MX" sz="4800" b="1" dirty="0" smtClean="0">
                <a:latin typeface="HP Simplified Light" panose="020B0406020204020204" pitchFamily="34" charset="0"/>
              </a:rPr>
              <a:t>}</a:t>
            </a:r>
            <a:endParaRPr lang="es-MX" sz="4800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18186" y="206062"/>
            <a:ext cx="10728101" cy="1200329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Permite recorrer las estructuras de datos iterables, como matrices, cadenas, mapas, etc.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6" y="4332247"/>
            <a:ext cx="6550772" cy="17485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475220" y="4332246"/>
            <a:ext cx="4152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latin typeface="HP Simplified Light" panose="020B0406020204020204" pitchFamily="34" charset="0"/>
              </a:rPr>
              <a:t>Imprimir en consola cada elemento del arreglo contactos</a:t>
            </a:r>
            <a:endParaRPr lang="es-MX" sz="3600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6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932489"/>
            <a:ext cx="12192000" cy="2646878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600" dirty="0" err="1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ARRAY.forEach</a:t>
            </a:r>
            <a:endParaRPr lang="es-MX" sz="166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1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8186" y="1532277"/>
            <a:ext cx="1138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err="1" smtClean="0">
                <a:latin typeface="HP Simplified Light" panose="020B0406020204020204" pitchFamily="34" charset="0"/>
              </a:rPr>
              <a:t>Arreglo.forEach</a:t>
            </a:r>
            <a:r>
              <a:rPr lang="es-MX" sz="4800" b="1" dirty="0" smtClean="0">
                <a:latin typeface="HP Simplified Light" panose="020B0406020204020204" pitchFamily="34" charset="0"/>
              </a:rPr>
              <a:t>( </a:t>
            </a:r>
            <a:r>
              <a:rPr lang="es-MX" sz="4800" b="1" dirty="0" err="1" smtClean="0">
                <a:latin typeface="HP Simplified Light" panose="020B0406020204020204" pitchFamily="34" charset="0"/>
              </a:rPr>
              <a:t>function</a:t>
            </a:r>
            <a:r>
              <a:rPr lang="es-MX" sz="4800" b="1" dirty="0" smtClean="0">
                <a:latin typeface="HP Simplified Light" panose="020B0406020204020204" pitchFamily="34" charset="0"/>
              </a:rPr>
              <a:t>(</a:t>
            </a:r>
            <a:r>
              <a:rPr lang="es-MX" sz="4800" b="1" dirty="0" err="1" smtClean="0">
                <a:latin typeface="HP Simplified Light" panose="020B0406020204020204" pitchFamily="34" charset="0"/>
              </a:rPr>
              <a:t>valorActual</a:t>
            </a:r>
            <a:r>
              <a:rPr lang="es-MX" sz="4800" b="1" dirty="0" smtClean="0">
                <a:latin typeface="HP Simplified Light" panose="020B0406020204020204" pitchFamily="34" charset="0"/>
              </a:rPr>
              <a:t>, </a:t>
            </a:r>
            <a:r>
              <a:rPr lang="es-MX" sz="4800" b="1" dirty="0" err="1" smtClean="0">
                <a:latin typeface="HP Simplified Light" panose="020B0406020204020204" pitchFamily="34" charset="0"/>
              </a:rPr>
              <a:t>indice</a:t>
            </a:r>
            <a:r>
              <a:rPr lang="es-MX" sz="4800" b="1" dirty="0" smtClean="0">
                <a:latin typeface="HP Simplified Light" panose="020B0406020204020204" pitchFamily="34" charset="0"/>
              </a:rPr>
              <a:t>) )</a:t>
            </a:r>
            <a:endParaRPr lang="es-MX" sz="48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18186" y="206062"/>
            <a:ext cx="10728101" cy="1200329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Permite recorrer arreglos y acceder al índice en cada iteración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522378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latin typeface="HP Simplified Light" panose="020B0406020204020204" pitchFamily="34" charset="0"/>
              </a:rPr>
              <a:t>Imprimir en consola cada elemento del arreglo contactos agregando que numero de contacto es</a:t>
            </a:r>
            <a:endParaRPr lang="es-MX" sz="3600" dirty="0">
              <a:latin typeface="HP Simplified Light" panose="020B0406020204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49" y="3087476"/>
            <a:ext cx="9363702" cy="15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1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845820"/>
            <a:ext cx="12192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500" dirty="0" smtClean="0">
                <a:latin typeface="Bahnschrift SemiBold Condensed" panose="020B0502040204020203" pitchFamily="34" charset="0"/>
              </a:rPr>
              <a:t>UNDEFINED</a:t>
            </a:r>
          </a:p>
          <a:p>
            <a:pPr algn="ctr"/>
            <a:r>
              <a:rPr lang="es-MX" sz="8800" dirty="0" smtClean="0">
                <a:latin typeface="Bahnschrift SemiBold Condensed" panose="020B0502040204020203" pitchFamily="34" charset="0"/>
              </a:rPr>
              <a:t>NULL</a:t>
            </a:r>
          </a:p>
          <a:p>
            <a:pPr algn="ctr"/>
            <a:r>
              <a:rPr lang="es-MX" sz="11500" dirty="0" err="1" smtClean="0">
                <a:latin typeface="Bahnschrift SemiBold Condensed" panose="020B0502040204020203" pitchFamily="34" charset="0"/>
              </a:rPr>
              <a:t>NaN</a:t>
            </a:r>
            <a:endParaRPr lang="es-MX" sz="115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8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500" dirty="0" smtClean="0">
                <a:latin typeface="Bahnschrift SemiBold Condensed" panose="020B0502040204020203" pitchFamily="34" charset="0"/>
              </a:rPr>
              <a:t>UNDEFINED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1577662"/>
            <a:ext cx="12192000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Lo asigna el propio lenguaje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223993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500" dirty="0" smtClean="0">
                <a:latin typeface="Bahnschrift SemiBold Condensed" panose="020B0502040204020203" pitchFamily="34" charset="0"/>
              </a:rPr>
              <a:t>NULL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3801655"/>
            <a:ext cx="12192000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Lo asigna el programador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429798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500" dirty="0" err="1" smtClean="0">
                <a:latin typeface="Bahnschrift SemiBold Condensed" panose="020B0502040204020203" pitchFamily="34" charset="0"/>
              </a:rPr>
              <a:t>NaN</a:t>
            </a:r>
            <a:endParaRPr lang="es-MX" sz="11500" dirty="0" smtClean="0">
              <a:latin typeface="Bahnschrift SemiBold Condensed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5836868"/>
            <a:ext cx="12192000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err="1" smtClean="0">
                <a:solidFill>
                  <a:schemeClr val="bg1"/>
                </a:solidFill>
                <a:latin typeface="HP Simplified Light" panose="020B0406020204020204" pitchFamily="34" charset="0"/>
              </a:rPr>
              <a:t>Not</a:t>
            </a:r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 – a - </a:t>
            </a:r>
            <a:r>
              <a:rPr lang="es-MX" sz="3600" b="1" dirty="0" err="1" smtClean="0">
                <a:solidFill>
                  <a:schemeClr val="bg1"/>
                </a:solidFill>
                <a:latin typeface="HP Simplified Light" panose="020B0406020204020204" pitchFamily="34" charset="0"/>
              </a:rPr>
              <a:t>Number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68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Panorámica</PresentationFormat>
  <Paragraphs>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2</cp:revision>
  <dcterms:created xsi:type="dcterms:W3CDTF">2020-10-13T21:49:54Z</dcterms:created>
  <dcterms:modified xsi:type="dcterms:W3CDTF">2020-10-13T21:53:41Z</dcterms:modified>
</cp:coreProperties>
</file>