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6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2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6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9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5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14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82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3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33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B18FF-BE9F-47AF-BA03-017D6307D170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PZ-24/Curso_FundamentosJS/tree/master/Ejercicios/calculador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EJERCICIOS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6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357" y="749361"/>
            <a:ext cx="115180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Que determine si un número es múltiplo de 4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7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357" y="247085"/>
            <a:ext cx="559254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4000" dirty="0" smtClean="0">
                <a:latin typeface="HP Simplified Light" panose="020B0406020204020204" pitchFamily="34" charset="0"/>
              </a:rPr>
              <a:t>Donde se defina una matriz de números e imprima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latin typeface="HP Simplified Light" panose="020B0406020204020204" pitchFamily="34" charset="0"/>
              </a:rPr>
              <a:t>Una matriz ordenada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latin typeface="HP Simplified Light" panose="020B0406020204020204" pitchFamily="34" charset="0"/>
              </a:rPr>
              <a:t>Promedio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latin typeface="HP Simplified Light" panose="020B0406020204020204" pitchFamily="34" charset="0"/>
              </a:rPr>
              <a:t>Media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Obtener la salida de la derecha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845820"/>
            <a:ext cx="5939391" cy="54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357" y="749361"/>
            <a:ext cx="55925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4000" dirty="0" smtClean="0">
                <a:latin typeface="HP Simplified Light" panose="020B0406020204020204" pitchFamily="34" charset="0"/>
              </a:rPr>
              <a:t>Que imprima en consola un triangulo rectángulo del tamaño y el símbolo que el usuario me indique.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Usar operador ternario</a:t>
            </a: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Obtener salidas como las de la derecha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53" y="218350"/>
            <a:ext cx="3787005" cy="36324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253" y="4159877"/>
            <a:ext cx="4939207" cy="22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357" y="1197620"/>
            <a:ext cx="55925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4000" dirty="0" smtClean="0">
                <a:latin typeface="HP Simplified Light" panose="020B0406020204020204" pitchFamily="34" charset="0"/>
              </a:rPr>
              <a:t>Que despliegue el cuadro de las tablas de multiplicar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Obtener la salida de la derecha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67" y="1376725"/>
            <a:ext cx="5116233" cy="41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9114" y="174038"/>
            <a:ext cx="612102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3600" dirty="0" smtClean="0">
                <a:latin typeface="HP Simplified Light" panose="020B0406020204020204" pitchFamily="34" charset="0"/>
              </a:rPr>
              <a:t>Que acepte un incremento, un valor de inicio, uno final y si es creciente, para desplegar la secuencia dada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Por ejemplo:</a:t>
            </a:r>
          </a:p>
          <a:p>
            <a:pPr lvl="1" algn="just"/>
            <a:r>
              <a:rPr lang="es-MX" sz="2800" dirty="0" smtClean="0">
                <a:latin typeface="HP Simplified Light" panose="020B0406020204020204" pitchFamily="34" charset="0"/>
              </a:rPr>
              <a:t>Inicio		2</a:t>
            </a:r>
          </a:p>
          <a:p>
            <a:pPr lvl="1" algn="just"/>
            <a:r>
              <a:rPr lang="es-MX" sz="2800" dirty="0" smtClean="0">
                <a:latin typeface="HP Simplified Light" panose="020B0406020204020204" pitchFamily="34" charset="0"/>
              </a:rPr>
              <a:t>Final		20</a:t>
            </a:r>
          </a:p>
          <a:p>
            <a:pPr lvl="1" algn="just"/>
            <a:r>
              <a:rPr lang="es-MX" sz="2800" dirty="0" smtClean="0">
                <a:latin typeface="HP Simplified Light" panose="020B0406020204020204" pitchFamily="34" charset="0"/>
              </a:rPr>
              <a:t>Incremento	5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06" y="1256526"/>
            <a:ext cx="4152628" cy="21822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92240" y="548640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Creciente</a:t>
            </a:r>
            <a:endParaRPr lang="es-MX" sz="4000" dirty="0">
              <a:latin typeface="HP Simplified Light" panose="020B0406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92240" y="4146660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Decreciente</a:t>
            </a:r>
            <a:endParaRPr lang="es-MX" sz="4000" dirty="0">
              <a:latin typeface="HP Simplified Light" panose="020B04060202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12238"/>
          <a:stretch/>
        </p:blipFill>
        <p:spPr>
          <a:xfrm>
            <a:off x="7331301" y="4854546"/>
            <a:ext cx="3934733" cy="17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1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8237" y="381025"/>
            <a:ext cx="108955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DESCARGAR LA CARPETA CALCULADORA DEL REPOSITORIO</a:t>
            </a:r>
          </a:p>
          <a:p>
            <a:pPr algn="ctr"/>
            <a:endParaRPr lang="es-MX" sz="4000" dirty="0" smtClean="0">
              <a:latin typeface="HP Simplified Light" panose="020B0406020204020204" pitchFamily="34" charset="0"/>
            </a:endParaRPr>
          </a:p>
          <a:p>
            <a:pPr algn="ctr"/>
            <a:endParaRPr lang="es-MX" sz="4000" dirty="0"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latin typeface="HP Simplified Light" panose="020B0406020204020204" pitchFamily="34" charset="0"/>
                <a:hlinkClick r:id="rId2"/>
              </a:rPr>
              <a:t>https</a:t>
            </a:r>
            <a:r>
              <a:rPr lang="es-MX" sz="3200" dirty="0">
                <a:latin typeface="HP Simplified Light" panose="020B0406020204020204" pitchFamily="34" charset="0"/>
                <a:hlinkClick r:id="rId2"/>
              </a:rPr>
              <a:t>://</a:t>
            </a:r>
            <a:r>
              <a:rPr lang="es-MX" sz="3200" dirty="0" smtClean="0">
                <a:latin typeface="HP Simplified Light" panose="020B0406020204020204" pitchFamily="34" charset="0"/>
                <a:hlinkClick r:id="rId2"/>
              </a:rPr>
              <a:t>github.com/YPZ-24/Curso_FundamentosJS/tree/master/Ejercicios/calculadora</a:t>
            </a:r>
            <a:endParaRPr lang="es-MX" sz="3200" dirty="0" smtClean="0">
              <a:latin typeface="HP Simplified Light" panose="020B0406020204020204" pitchFamily="34" charset="0"/>
            </a:endParaRPr>
          </a:p>
          <a:p>
            <a:pPr algn="ctr"/>
            <a:endParaRPr lang="es-MX" sz="4000" dirty="0" smtClean="0">
              <a:latin typeface="HP Simplified Light" panose="020B0406020204020204" pitchFamily="34" charset="0"/>
            </a:endParaRPr>
          </a:p>
          <a:p>
            <a:pPr algn="ctr"/>
            <a:endParaRPr lang="es-MX" sz="4000" dirty="0" smtClean="0">
              <a:latin typeface="HP Simplified Light" panose="020B0406020204020204" pitchFamily="34" charset="0"/>
            </a:endParaRPr>
          </a:p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Y AÑADIR LAS FUNCIONES PARA IMPRIMIR EN UN </a:t>
            </a:r>
            <a:r>
              <a:rPr lang="es-MX" sz="4000" b="1" dirty="0" err="1" smtClean="0">
                <a:latin typeface="HP Simplified Light" panose="020B0406020204020204" pitchFamily="34" charset="0"/>
              </a:rPr>
              <a:t>alert</a:t>
            </a:r>
            <a:r>
              <a:rPr lang="es-MX" sz="4000" b="1" dirty="0" smtClean="0">
                <a:latin typeface="HP Simplified Light" panose="020B0406020204020204" pitchFamily="34" charset="0"/>
              </a:rPr>
              <a:t>() </a:t>
            </a:r>
            <a:r>
              <a:rPr lang="es-MX" sz="4000" dirty="0" smtClean="0">
                <a:latin typeface="HP Simplified Light" panose="020B0406020204020204" pitchFamily="34" charset="0"/>
              </a:rPr>
              <a:t>EL 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694921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3</cp:revision>
  <dcterms:created xsi:type="dcterms:W3CDTF">2020-10-13T21:50:26Z</dcterms:created>
  <dcterms:modified xsi:type="dcterms:W3CDTF">2020-10-19T13:45:25Z</dcterms:modified>
</cp:coreProperties>
</file>