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117DB-5751-4EDA-A6E3-17458CFF4BFC}" type="datetimeFigureOut">
              <a:rPr lang="es-MX" smtClean="0"/>
              <a:t>19/10/2020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4AB64-F81E-4E69-800E-CDE47CA3A2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6152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117DB-5751-4EDA-A6E3-17458CFF4BFC}" type="datetimeFigureOut">
              <a:rPr lang="es-MX" smtClean="0"/>
              <a:t>19/10/2020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4AB64-F81E-4E69-800E-CDE47CA3A2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6128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117DB-5751-4EDA-A6E3-17458CFF4BFC}" type="datetimeFigureOut">
              <a:rPr lang="es-MX" smtClean="0"/>
              <a:t>19/10/2020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4AB64-F81E-4E69-800E-CDE47CA3A2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0800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117DB-5751-4EDA-A6E3-17458CFF4BFC}" type="datetimeFigureOut">
              <a:rPr lang="es-MX" smtClean="0"/>
              <a:t>19/10/2020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4AB64-F81E-4E69-800E-CDE47CA3A2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8584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117DB-5751-4EDA-A6E3-17458CFF4BFC}" type="datetimeFigureOut">
              <a:rPr lang="es-MX" smtClean="0"/>
              <a:t>19/10/2020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4AB64-F81E-4E69-800E-CDE47CA3A2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2284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117DB-5751-4EDA-A6E3-17458CFF4BFC}" type="datetimeFigureOut">
              <a:rPr lang="es-MX" smtClean="0"/>
              <a:t>19/10/2020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4AB64-F81E-4E69-800E-CDE47CA3A2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402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117DB-5751-4EDA-A6E3-17458CFF4BFC}" type="datetimeFigureOut">
              <a:rPr lang="es-MX" smtClean="0"/>
              <a:t>19/10/2020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4AB64-F81E-4E69-800E-CDE47CA3A2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3101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117DB-5751-4EDA-A6E3-17458CFF4BFC}" type="datetimeFigureOut">
              <a:rPr lang="es-MX" smtClean="0"/>
              <a:t>19/10/2020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4AB64-F81E-4E69-800E-CDE47CA3A2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2709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117DB-5751-4EDA-A6E3-17458CFF4BFC}" type="datetimeFigureOut">
              <a:rPr lang="es-MX" smtClean="0"/>
              <a:t>19/10/2020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4AB64-F81E-4E69-800E-CDE47CA3A2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8194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117DB-5751-4EDA-A6E3-17458CFF4BFC}" type="datetimeFigureOut">
              <a:rPr lang="es-MX" smtClean="0"/>
              <a:t>19/10/2020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4AB64-F81E-4E69-800E-CDE47CA3A2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5568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117DB-5751-4EDA-A6E3-17458CFF4BFC}" type="datetimeFigureOut">
              <a:rPr lang="es-MX" smtClean="0"/>
              <a:t>19/10/2020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4AB64-F81E-4E69-800E-CDE47CA3A2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1762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117DB-5751-4EDA-A6E3-17458CFF4BFC}" type="datetimeFigureOut">
              <a:rPr lang="es-MX" smtClean="0"/>
              <a:t>19/10/2020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4AB64-F81E-4E69-800E-CDE47CA3A2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2043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74" b="28322"/>
          <a:stretch/>
        </p:blipFill>
        <p:spPr>
          <a:xfrm flipH="1">
            <a:off x="1103087" y="537028"/>
            <a:ext cx="9621156" cy="204651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392465" y="609599"/>
            <a:ext cx="9042400" cy="1901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400" b="1" spc="50" dirty="0" smtClean="0">
                <a:ln w="2222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noFill/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Fundamentos de </a:t>
            </a:r>
          </a:p>
          <a:p>
            <a:pPr algn="ctr"/>
            <a:r>
              <a:rPr lang="es-MX" sz="5400" b="1" spc="50" dirty="0" smtClean="0">
                <a:ln w="2222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noFill/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JavaScript</a:t>
            </a:r>
            <a:endParaRPr lang="es-MX" sz="5400" b="1" spc="50" dirty="0">
              <a:ln w="22225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noFill/>
              <a:effectLst/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570843" y="424933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Taller</a:t>
            </a:r>
            <a:endParaRPr lang="es-MX" i="1" dirty="0">
              <a:solidFill>
                <a:schemeClr val="tx1">
                  <a:lumMod val="65000"/>
                  <a:lumOff val="35000"/>
                </a:schemeClr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37" t="28148" r="29683" b="37355"/>
          <a:stretch/>
        </p:blipFill>
        <p:spPr>
          <a:xfrm>
            <a:off x="1237752" y="2695638"/>
            <a:ext cx="3570821" cy="3660651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6272011" y="3472962"/>
            <a:ext cx="5919989" cy="1053001"/>
          </a:xfrm>
          <a:prstGeom prst="rect">
            <a:avLst/>
          </a:prstGeom>
          <a:solidFill>
            <a:srgbClr val="080808">
              <a:alpha val="45098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Brigada Paraíso</a:t>
            </a:r>
          </a:p>
          <a:p>
            <a:pPr algn="ctr"/>
            <a:r>
              <a:rPr lang="es-MX" sz="2800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Aylin Yepez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6915955" y="4436589"/>
            <a:ext cx="5286776" cy="690347"/>
          </a:xfrm>
          <a:prstGeom prst="rect">
            <a:avLst/>
          </a:prstGeom>
          <a:solidFill>
            <a:srgbClr val="080808">
              <a:alpha val="45098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i="1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Sesión </a:t>
            </a:r>
            <a:r>
              <a:rPr lang="es-MX" sz="4000" i="1" dirty="0">
                <a:solidFill>
                  <a:schemeClr val="bg1"/>
                </a:solidFill>
                <a:latin typeface="HP Simplified Light" panose="020B0406020204020204" pitchFamily="34" charset="0"/>
              </a:rPr>
              <a:t>6</a:t>
            </a:r>
            <a:endParaRPr lang="es-MX" sz="4000" i="1" dirty="0" smtClean="0">
              <a:solidFill>
                <a:schemeClr val="bg1"/>
              </a:solidFill>
              <a:latin typeface="HP Simplified Light" panose="020B0406020204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77" t="6760" r="34977" b="84789"/>
          <a:stretch/>
        </p:blipFill>
        <p:spPr>
          <a:xfrm>
            <a:off x="10502719" y="5125607"/>
            <a:ext cx="1700012" cy="57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1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257300"/>
            <a:ext cx="12192000" cy="1411759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dirty="0" smtClean="0">
                <a:solidFill>
                  <a:schemeClr val="tx1"/>
                </a:solidFill>
                <a:latin typeface="HP Simplified Light" panose="020B0406020204020204" pitchFamily="34" charset="0"/>
              </a:rPr>
              <a:t>Mecanismo por el cual un objeto puede heredar de un objeto padre atributos y métodos</a:t>
            </a:r>
            <a:endParaRPr lang="es-MX" sz="3600" dirty="0">
              <a:solidFill>
                <a:schemeClr val="tx1"/>
              </a:solidFill>
              <a:latin typeface="HP Simplified Light" panose="020B0406020204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8620" y="365125"/>
            <a:ext cx="11407140" cy="892175"/>
          </a:xfrm>
        </p:spPr>
        <p:txBody>
          <a:bodyPr>
            <a:normAutofit/>
          </a:bodyPr>
          <a:lstStyle/>
          <a:p>
            <a:r>
              <a:rPr lang="es-MX" b="1" dirty="0" smtClean="0">
                <a:latin typeface="HP Simplified Light" panose="020B0406020204020204" pitchFamily="34" charset="0"/>
              </a:rPr>
              <a:t>PROTOTIPOS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P Simplified Light" panose="020B040602020402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0" y="2669059"/>
            <a:ext cx="12192000" cy="461665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>
                <a:latin typeface="HP Simplified Light" panose="020B0406020204020204" pitchFamily="34" charset="0"/>
              </a:rPr>
              <a:t>*TIP: Los métodos van al prototipo</a:t>
            </a:r>
            <a:endParaRPr lang="es-MX" sz="2400" dirty="0">
              <a:latin typeface="HP Simplified Light" panose="020B0406020204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0" y="3130724"/>
            <a:ext cx="12192000" cy="461665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>
                <a:latin typeface="HP Simplified Light" panose="020B0406020204020204" pitchFamily="34" charset="0"/>
              </a:rPr>
              <a:t>Cuando mandamos algo al prototipo, este lo compartirán los objetos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" y="3736555"/>
            <a:ext cx="5703087" cy="2942068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6207617" y="4080818"/>
            <a:ext cx="573109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 smtClean="0">
                <a:latin typeface="HP Simplified Light" panose="020B0406020204020204" pitchFamily="34" charset="0"/>
              </a:rPr>
              <a:t>Cada instancia de alumno tendrá…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sz="2800" dirty="0" smtClean="0">
                <a:latin typeface="HP Simplified Light" panose="020B0406020204020204" pitchFamily="34" charset="0"/>
              </a:rPr>
              <a:t>Su propia </a:t>
            </a:r>
            <a:r>
              <a:rPr lang="es-MX" sz="2800" dirty="0" err="1" smtClean="0">
                <a:latin typeface="HP Simplified Light" panose="020B0406020204020204" pitchFamily="34" charset="0"/>
              </a:rPr>
              <a:t>funcion</a:t>
            </a:r>
            <a:r>
              <a:rPr lang="es-MX" sz="2800" dirty="0" smtClean="0">
                <a:latin typeface="HP Simplified Light" panose="020B0406020204020204" pitchFamily="34" charset="0"/>
              </a:rPr>
              <a:t> </a:t>
            </a:r>
            <a:r>
              <a:rPr lang="es-MX" sz="2800" dirty="0" err="1" smtClean="0">
                <a:latin typeface="HP Simplified Light" panose="020B0406020204020204" pitchFamily="34" charset="0"/>
              </a:rPr>
              <a:t>hacerTarea</a:t>
            </a:r>
            <a:r>
              <a:rPr lang="es-MX" sz="2800" dirty="0" smtClean="0">
                <a:latin typeface="HP Simplified Light" panose="020B0406020204020204" pitchFamily="34" charset="0"/>
              </a:rPr>
              <a:t> (esto gastará memoria)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sz="2800" dirty="0" smtClean="0">
                <a:latin typeface="HP Simplified Light" panose="020B0406020204020204" pitchFamily="34" charset="0"/>
              </a:rPr>
              <a:t>Una función </a:t>
            </a:r>
            <a:r>
              <a:rPr lang="es-MX" sz="2800" dirty="0" err="1" smtClean="0">
                <a:latin typeface="HP Simplified Light" panose="020B0406020204020204" pitchFamily="34" charset="0"/>
              </a:rPr>
              <a:t>inscribirMateria</a:t>
            </a:r>
            <a:r>
              <a:rPr lang="es-MX" sz="2800" dirty="0" smtClean="0">
                <a:latin typeface="HP Simplified Light" panose="020B0406020204020204" pitchFamily="34" charset="0"/>
              </a:rPr>
              <a:t> compartida</a:t>
            </a:r>
            <a:endParaRPr lang="es-MX" sz="2800" dirty="0">
              <a:latin typeface="HP Simplified Light" panose="020B0406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51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257300"/>
            <a:ext cx="12192000" cy="579755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dirty="0" smtClean="0">
                <a:solidFill>
                  <a:schemeClr val="tx1"/>
                </a:solidFill>
                <a:latin typeface="HP Simplified Light" panose="020B0406020204020204" pitchFamily="34" charset="0"/>
              </a:rPr>
              <a:t>Sirve para obtener solo ciertas propiedades de un objeto</a:t>
            </a:r>
            <a:endParaRPr lang="es-MX" sz="3600" dirty="0">
              <a:solidFill>
                <a:schemeClr val="tx1"/>
              </a:solidFill>
              <a:latin typeface="HP Simplified Light" panose="020B0406020204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8620" y="365125"/>
            <a:ext cx="11407140" cy="892175"/>
          </a:xfrm>
        </p:spPr>
        <p:txBody>
          <a:bodyPr>
            <a:normAutofit/>
          </a:bodyPr>
          <a:lstStyle/>
          <a:p>
            <a:r>
              <a:rPr lang="es-MX" b="1" dirty="0" smtClean="0">
                <a:latin typeface="HP Simplified Light" panose="020B0406020204020204" pitchFamily="34" charset="0"/>
              </a:rPr>
              <a:t>DESTRUCTURING</a:t>
            </a:r>
            <a:endParaRPr lang="es-MX" b="1" dirty="0">
              <a:latin typeface="HP Simplified Light" panose="020B040602020402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455795" y="1979612"/>
            <a:ext cx="9272789" cy="579755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0DA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dirty="0" err="1" smtClean="0">
                <a:solidFill>
                  <a:schemeClr val="tx1"/>
                </a:solidFill>
                <a:latin typeface="HP Simplified Light" panose="020B0406020204020204" pitchFamily="34" charset="0"/>
              </a:rPr>
              <a:t>const</a:t>
            </a:r>
            <a:r>
              <a:rPr lang="es-MX" sz="3600" dirty="0" smtClean="0">
                <a:solidFill>
                  <a:schemeClr val="tx1"/>
                </a:solidFill>
                <a:latin typeface="HP Simplified Light" panose="020B0406020204020204" pitchFamily="34" charset="0"/>
              </a:rPr>
              <a:t> {</a:t>
            </a:r>
            <a:r>
              <a:rPr lang="es-MX" sz="3600" dirty="0" err="1">
                <a:solidFill>
                  <a:schemeClr val="tx1"/>
                </a:solidFill>
                <a:latin typeface="HP Simplified Light" panose="020B0406020204020204" pitchFamily="34" charset="0"/>
              </a:rPr>
              <a:t>nombrePropiedad</a:t>
            </a:r>
            <a:r>
              <a:rPr lang="es-MX" sz="3600" dirty="0">
                <a:solidFill>
                  <a:schemeClr val="tx1"/>
                </a:solidFill>
                <a:latin typeface="HP Simplified Light" panose="020B0406020204020204" pitchFamily="34" charset="0"/>
              </a:rPr>
              <a:t> </a:t>
            </a:r>
            <a:r>
              <a:rPr lang="es-MX" sz="3600" dirty="0" smtClean="0">
                <a:solidFill>
                  <a:schemeClr val="tx1"/>
                </a:solidFill>
                <a:latin typeface="HP Simplified Light" panose="020B0406020204020204" pitchFamily="34" charset="0"/>
              </a:rPr>
              <a:t>: </a:t>
            </a:r>
            <a:r>
              <a:rPr lang="es-MX" sz="3600" dirty="0" err="1" smtClean="0">
                <a:solidFill>
                  <a:schemeClr val="tx1"/>
                </a:solidFill>
                <a:latin typeface="HP Simplified Light" panose="020B0406020204020204" pitchFamily="34" charset="0"/>
              </a:rPr>
              <a:t>miVariable</a:t>
            </a:r>
            <a:r>
              <a:rPr lang="es-MX" sz="3600" dirty="0" smtClean="0">
                <a:solidFill>
                  <a:schemeClr val="tx1"/>
                </a:solidFill>
                <a:latin typeface="HP Simplified Light" panose="020B0406020204020204" pitchFamily="34" charset="0"/>
              </a:rPr>
              <a:t>} = objeto</a:t>
            </a:r>
            <a:endParaRPr lang="es-MX" sz="3600" dirty="0">
              <a:solidFill>
                <a:schemeClr val="tx1"/>
              </a:solidFill>
              <a:latin typeface="HP Simplified Light" panose="020B0406020204020204" pitchFamily="34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0" y="2729229"/>
            <a:ext cx="12192000" cy="1274359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*Si el nombre de mi variable y el nombre de la propiedad es el mismo, solo pongo el nombre de la propiedad</a:t>
            </a:r>
            <a:endParaRPr lang="es-MX" sz="3600" dirty="0">
              <a:solidFill>
                <a:schemeClr val="bg1"/>
              </a:solidFill>
              <a:latin typeface="HP Simplified Light" panose="020B0406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559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0" y="1874520"/>
            <a:ext cx="1219200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9900" dirty="0" smtClean="0">
                <a:latin typeface="Bahnschrift SemiBold Condensed" panose="020B0502040204020203" pitchFamily="34" charset="0"/>
              </a:rPr>
              <a:t>OBJETOS</a:t>
            </a:r>
          </a:p>
        </p:txBody>
      </p:sp>
    </p:spTree>
    <p:extLst>
      <p:ext uri="{BB962C8B-B14F-4D97-AF65-F5344CB8AC3E}">
        <p14:creationId xmlns:p14="http://schemas.microsoft.com/office/powerpoint/2010/main" val="1118455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-3810" y="4563745"/>
            <a:ext cx="4484370" cy="579755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8620" y="365125"/>
            <a:ext cx="11407140" cy="1715135"/>
          </a:xfrm>
        </p:spPr>
        <p:txBody>
          <a:bodyPr>
            <a:normAutofit/>
          </a:bodyPr>
          <a:lstStyle/>
          <a:p>
            <a:r>
              <a:rPr lang="es-MX" dirty="0" smtClean="0">
                <a:latin typeface="HP Simplified Light" panose="020B0406020204020204" pitchFamily="34" charset="0"/>
              </a:rPr>
              <a:t>Colección de datos y/o funcionalidades relacionadas, se compone de:</a:t>
            </a:r>
            <a:endParaRPr lang="es-MX" dirty="0">
              <a:latin typeface="HP Simplified Light" panose="020B040602020402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-3810" y="2080260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7200" dirty="0" smtClean="0">
                <a:latin typeface="HP Simplified Light" panose="020B0406020204020204" pitchFamily="34" charset="0"/>
              </a:rPr>
              <a:t>Propiedades</a:t>
            </a:r>
          </a:p>
          <a:p>
            <a:pPr algn="ctr"/>
            <a:r>
              <a:rPr lang="es-MX" sz="7200" dirty="0" smtClean="0">
                <a:latin typeface="HP Simplified Light" panose="020B0406020204020204" pitchFamily="34" charset="0"/>
              </a:rPr>
              <a:t>Funciones (Métodos)</a:t>
            </a:r>
            <a:endParaRPr lang="es-MX" sz="7200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388620" y="4609465"/>
            <a:ext cx="11407140" cy="17151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 smtClean="0">
                <a:latin typeface="HP Simplified Light" panose="020B0406020204020204" pitchFamily="34" charset="0"/>
              </a:rPr>
              <a:t>OBJETO LITERAL</a:t>
            </a:r>
          </a:p>
          <a:p>
            <a:r>
              <a:rPr lang="es-MX" dirty="0" smtClean="0">
                <a:latin typeface="HP Simplified Light" panose="020B0406020204020204" pitchFamily="34" charset="0"/>
              </a:rPr>
              <a:t>Tiene un valor definido para cada propiedad, literalmente escribimos el contenido</a:t>
            </a:r>
            <a:endParaRPr lang="es-MX" dirty="0">
              <a:latin typeface="HP Simplified Light" panose="020B0406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040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257300"/>
            <a:ext cx="4484370" cy="579755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dirty="0" smtClean="0">
                <a:solidFill>
                  <a:schemeClr val="tx1"/>
                </a:solidFill>
                <a:latin typeface="HP Simplified Light" panose="020B0406020204020204" pitchFamily="34" charset="0"/>
              </a:rPr>
              <a:t>NOMBRE : VALOR</a:t>
            </a:r>
            <a:endParaRPr lang="es-MX" sz="3600" dirty="0">
              <a:solidFill>
                <a:schemeClr val="tx1"/>
              </a:solidFill>
              <a:latin typeface="HP Simplified Light" panose="020B0406020204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8620" y="365125"/>
            <a:ext cx="11407140" cy="892175"/>
          </a:xfrm>
        </p:spPr>
        <p:txBody>
          <a:bodyPr>
            <a:normAutofit/>
          </a:bodyPr>
          <a:lstStyle/>
          <a:p>
            <a:r>
              <a:rPr lang="es-MX" b="1" dirty="0" smtClean="0">
                <a:latin typeface="HP Simplified Light" panose="020B0406020204020204" pitchFamily="34" charset="0"/>
              </a:rPr>
              <a:t>CREAR OBJETO</a:t>
            </a:r>
            <a:endParaRPr lang="es-MX" b="1" dirty="0">
              <a:latin typeface="HP Simplified Light" panose="020B0406020204020204" pitchFamily="34" charset="0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388620" y="5020944"/>
            <a:ext cx="11407140" cy="17151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smtClean="0">
                <a:latin typeface="HP Simplified Light" panose="020B0406020204020204" pitchFamily="34" charset="0"/>
              </a:rPr>
              <a:t>Tiene un valor definido para cada propiedad, literalmente escribimos el contenido</a:t>
            </a:r>
            <a:endParaRPr lang="es-MX" dirty="0">
              <a:latin typeface="HP Simplified Light" panose="020B040602020402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4872990" y="1257299"/>
            <a:ext cx="4484370" cy="579755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0DA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dirty="0" smtClean="0">
                <a:solidFill>
                  <a:schemeClr val="tx1"/>
                </a:solidFill>
                <a:latin typeface="HP Simplified Light" panose="020B0406020204020204" pitchFamily="34" charset="0"/>
              </a:rPr>
              <a:t>Separador por “,”</a:t>
            </a:r>
            <a:endParaRPr lang="es-MX" sz="3600" dirty="0">
              <a:solidFill>
                <a:schemeClr val="tx1"/>
              </a:solidFill>
              <a:latin typeface="HP Simplified Light" panose="020B0406020204020204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841" y="2051913"/>
            <a:ext cx="6844989" cy="318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172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645920"/>
            <a:ext cx="4484370" cy="579755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dirty="0" smtClean="0">
                <a:solidFill>
                  <a:schemeClr val="tx1"/>
                </a:solidFill>
                <a:latin typeface="HP Simplified Light" panose="020B0406020204020204" pitchFamily="34" charset="0"/>
              </a:rPr>
              <a:t>NOTACIÓN PUNTO</a:t>
            </a:r>
            <a:endParaRPr lang="es-MX" sz="3600" dirty="0">
              <a:solidFill>
                <a:schemeClr val="tx1"/>
              </a:solidFill>
              <a:latin typeface="HP Simplified Light" panose="020B0406020204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8620" y="365125"/>
            <a:ext cx="11407140" cy="892175"/>
          </a:xfrm>
        </p:spPr>
        <p:txBody>
          <a:bodyPr>
            <a:normAutofit/>
          </a:bodyPr>
          <a:lstStyle/>
          <a:p>
            <a:r>
              <a:rPr lang="es-MX" b="1" dirty="0" smtClean="0">
                <a:latin typeface="HP Simplified Light" panose="020B0406020204020204" pitchFamily="34" charset="0"/>
              </a:rPr>
              <a:t>ACCEDER A PROPIEDADES</a:t>
            </a:r>
            <a:endParaRPr lang="es-MX" b="1" dirty="0">
              <a:latin typeface="HP Simplified Light" panose="020B040602020402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4872990" y="1645919"/>
            <a:ext cx="4484370" cy="579755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0DA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dirty="0" err="1" smtClean="0">
                <a:solidFill>
                  <a:schemeClr val="tx1"/>
                </a:solidFill>
                <a:latin typeface="HP Simplified Light" panose="020B0406020204020204" pitchFamily="34" charset="0"/>
              </a:rPr>
              <a:t>objeto</a:t>
            </a:r>
            <a:r>
              <a:rPr lang="es-MX" sz="3600" b="1" dirty="0" err="1" smtClean="0">
                <a:solidFill>
                  <a:schemeClr val="tx1"/>
                </a:solidFill>
                <a:latin typeface="HP Simplified Light" panose="020B0406020204020204" pitchFamily="34" charset="0"/>
              </a:rPr>
              <a:t>.</a:t>
            </a:r>
            <a:r>
              <a:rPr lang="es-MX" sz="3600" dirty="0" err="1" smtClean="0">
                <a:solidFill>
                  <a:schemeClr val="tx1"/>
                </a:solidFill>
                <a:latin typeface="HP Simplified Light" panose="020B0406020204020204" pitchFamily="34" charset="0"/>
              </a:rPr>
              <a:t>propiedad</a:t>
            </a:r>
            <a:endParaRPr lang="es-MX" sz="3600" dirty="0">
              <a:solidFill>
                <a:schemeClr val="tx1"/>
              </a:solidFill>
              <a:latin typeface="HP Simplified Light" panose="020B0406020204020204" pitchFamily="34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0" y="4007801"/>
            <a:ext cx="4484370" cy="579755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dirty="0" smtClean="0">
                <a:solidFill>
                  <a:schemeClr val="tx1"/>
                </a:solidFill>
                <a:latin typeface="HP Simplified Light" panose="020B0406020204020204" pitchFamily="34" charset="0"/>
              </a:rPr>
              <a:t>NOTACIÓN CORCHETES</a:t>
            </a:r>
            <a:endParaRPr lang="es-MX" sz="3600" dirty="0">
              <a:solidFill>
                <a:schemeClr val="tx1"/>
              </a:solidFill>
              <a:latin typeface="HP Simplified Light" panose="020B040602020402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4872990" y="4007800"/>
            <a:ext cx="4484370" cy="579755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0DA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dirty="0" smtClean="0">
                <a:solidFill>
                  <a:schemeClr val="tx1"/>
                </a:solidFill>
                <a:latin typeface="HP Simplified Light" panose="020B0406020204020204" pitchFamily="34" charset="0"/>
              </a:rPr>
              <a:t>objeto</a:t>
            </a:r>
            <a:r>
              <a:rPr lang="es-MX" sz="3600" b="1" dirty="0" smtClean="0">
                <a:solidFill>
                  <a:schemeClr val="tx1"/>
                </a:solidFill>
                <a:latin typeface="HP Simplified Light" panose="020B0406020204020204" pitchFamily="34" charset="0"/>
              </a:rPr>
              <a:t>[ “</a:t>
            </a:r>
            <a:r>
              <a:rPr lang="es-MX" sz="3600" dirty="0" smtClean="0">
                <a:solidFill>
                  <a:schemeClr val="tx1"/>
                </a:solidFill>
                <a:latin typeface="HP Simplified Light" panose="020B0406020204020204" pitchFamily="34" charset="0"/>
              </a:rPr>
              <a:t>propiedad</a:t>
            </a:r>
            <a:r>
              <a:rPr lang="es-MX" sz="3600" b="1" dirty="0" smtClean="0">
                <a:solidFill>
                  <a:schemeClr val="tx1"/>
                </a:solidFill>
                <a:latin typeface="HP Simplified Light" panose="020B0406020204020204" pitchFamily="34" charset="0"/>
              </a:rPr>
              <a:t>” ]</a:t>
            </a:r>
            <a:endParaRPr lang="es-MX" sz="3600" dirty="0">
              <a:solidFill>
                <a:schemeClr val="tx1"/>
              </a:solidFill>
              <a:latin typeface="HP Simplified Light" panose="020B0406020204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185" y="2673815"/>
            <a:ext cx="7197956" cy="731222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772" y="5071760"/>
            <a:ext cx="7390782" cy="76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840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645920"/>
            <a:ext cx="7566660" cy="579755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dirty="0" err="1">
                <a:solidFill>
                  <a:schemeClr val="tx1"/>
                </a:solidFill>
                <a:latin typeface="HP Simplified Light" panose="020B0406020204020204" pitchFamily="34" charset="0"/>
              </a:rPr>
              <a:t>o</a:t>
            </a:r>
            <a:r>
              <a:rPr lang="es-MX" sz="3600" dirty="0" err="1" smtClean="0">
                <a:solidFill>
                  <a:schemeClr val="tx1"/>
                </a:solidFill>
                <a:latin typeface="HP Simplified Light" panose="020B0406020204020204" pitchFamily="34" charset="0"/>
              </a:rPr>
              <a:t>bjeto</a:t>
            </a:r>
            <a:r>
              <a:rPr lang="es-MX" sz="3600" b="1" dirty="0" err="1" smtClean="0">
                <a:solidFill>
                  <a:schemeClr val="tx1"/>
                </a:solidFill>
                <a:latin typeface="HP Simplified Light" panose="020B0406020204020204" pitchFamily="34" charset="0"/>
              </a:rPr>
              <a:t>.</a:t>
            </a:r>
            <a:r>
              <a:rPr lang="es-MX" sz="3600" dirty="0" err="1" smtClean="0">
                <a:solidFill>
                  <a:schemeClr val="tx1"/>
                </a:solidFill>
                <a:latin typeface="HP Simplified Light" panose="020B0406020204020204" pitchFamily="34" charset="0"/>
              </a:rPr>
              <a:t>propiedad</a:t>
            </a:r>
            <a:r>
              <a:rPr lang="es-MX" sz="3600" dirty="0" smtClean="0">
                <a:solidFill>
                  <a:schemeClr val="tx1"/>
                </a:solidFill>
                <a:latin typeface="HP Simplified Light" panose="020B0406020204020204" pitchFamily="34" charset="0"/>
              </a:rPr>
              <a:t> </a:t>
            </a:r>
            <a:r>
              <a:rPr lang="es-MX" sz="3600" b="1" dirty="0" smtClean="0">
                <a:solidFill>
                  <a:schemeClr val="tx1"/>
                </a:solidFill>
                <a:latin typeface="HP Simplified Light" panose="020B0406020204020204" pitchFamily="34" charset="0"/>
              </a:rPr>
              <a:t>=</a:t>
            </a:r>
            <a:r>
              <a:rPr lang="es-MX" sz="3600" dirty="0" smtClean="0">
                <a:solidFill>
                  <a:schemeClr val="tx1"/>
                </a:solidFill>
                <a:latin typeface="HP Simplified Light" panose="020B0406020204020204" pitchFamily="34" charset="0"/>
              </a:rPr>
              <a:t> </a:t>
            </a:r>
            <a:r>
              <a:rPr lang="es-MX" sz="3600" dirty="0" err="1" smtClean="0">
                <a:solidFill>
                  <a:schemeClr val="tx1"/>
                </a:solidFill>
                <a:latin typeface="HP Simplified Light" panose="020B0406020204020204" pitchFamily="34" charset="0"/>
              </a:rPr>
              <a:t>nuevoValor</a:t>
            </a:r>
            <a:endParaRPr lang="es-MX" sz="3600" dirty="0">
              <a:solidFill>
                <a:schemeClr val="tx1"/>
              </a:solidFill>
              <a:latin typeface="HP Simplified Light" panose="020B0406020204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8620" y="365125"/>
            <a:ext cx="11407140" cy="892175"/>
          </a:xfrm>
        </p:spPr>
        <p:txBody>
          <a:bodyPr>
            <a:normAutofit/>
          </a:bodyPr>
          <a:lstStyle/>
          <a:p>
            <a:r>
              <a:rPr lang="es-MX" b="1" dirty="0" smtClean="0">
                <a:latin typeface="HP Simplified Light" panose="020B0406020204020204" pitchFamily="34" charset="0"/>
              </a:rPr>
              <a:t>ACTUALIZANDO PROPIEDAD</a:t>
            </a:r>
            <a:endParaRPr lang="es-MX" b="1" dirty="0">
              <a:latin typeface="HP Simplified Light" panose="020B0406020204020204" pitchFamily="34" charset="0"/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388620" y="3855085"/>
            <a:ext cx="11407140" cy="892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 smtClean="0">
                <a:latin typeface="HP Simplified Light" panose="020B0406020204020204" pitchFamily="34" charset="0"/>
              </a:rPr>
              <a:t>CREAR/AGREGAR NUEVA PROPIEDAD</a:t>
            </a:r>
            <a:endParaRPr lang="es-MX" b="1" dirty="0">
              <a:latin typeface="HP Simplified Light" panose="020B0406020204020204" pitchFamily="34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0" y="4838700"/>
            <a:ext cx="7566660" cy="579755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dirty="0" err="1" smtClean="0">
                <a:solidFill>
                  <a:schemeClr val="tx1"/>
                </a:solidFill>
                <a:latin typeface="HP Simplified Light" panose="020B0406020204020204" pitchFamily="34" charset="0"/>
              </a:rPr>
              <a:t>objeto</a:t>
            </a:r>
            <a:r>
              <a:rPr lang="es-MX" sz="3600" b="1" dirty="0" err="1" smtClean="0">
                <a:solidFill>
                  <a:schemeClr val="tx1"/>
                </a:solidFill>
                <a:latin typeface="HP Simplified Light" panose="020B0406020204020204" pitchFamily="34" charset="0"/>
              </a:rPr>
              <a:t>.</a:t>
            </a:r>
            <a:r>
              <a:rPr lang="es-MX" sz="3600" dirty="0" err="1" smtClean="0">
                <a:solidFill>
                  <a:schemeClr val="tx1"/>
                </a:solidFill>
                <a:latin typeface="HP Simplified Light" panose="020B0406020204020204" pitchFamily="34" charset="0"/>
              </a:rPr>
              <a:t>nuevaPropiedad</a:t>
            </a:r>
            <a:r>
              <a:rPr lang="es-MX" sz="3600" dirty="0" smtClean="0">
                <a:solidFill>
                  <a:schemeClr val="tx1"/>
                </a:solidFill>
                <a:latin typeface="HP Simplified Light" panose="020B0406020204020204" pitchFamily="34" charset="0"/>
              </a:rPr>
              <a:t> </a:t>
            </a:r>
            <a:r>
              <a:rPr lang="es-MX" sz="3600" b="1" dirty="0" smtClean="0">
                <a:solidFill>
                  <a:schemeClr val="tx1"/>
                </a:solidFill>
                <a:latin typeface="HP Simplified Light" panose="020B0406020204020204" pitchFamily="34" charset="0"/>
              </a:rPr>
              <a:t>=</a:t>
            </a:r>
            <a:r>
              <a:rPr lang="es-MX" sz="3600" dirty="0" smtClean="0">
                <a:solidFill>
                  <a:schemeClr val="tx1"/>
                </a:solidFill>
                <a:latin typeface="HP Simplified Light" panose="020B0406020204020204" pitchFamily="34" charset="0"/>
              </a:rPr>
              <a:t> valor</a:t>
            </a:r>
            <a:endParaRPr lang="es-MX" sz="3600" dirty="0">
              <a:solidFill>
                <a:schemeClr val="tx1"/>
              </a:solidFill>
              <a:latin typeface="HP Simplified Light" panose="020B0406020204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916" y="2560320"/>
            <a:ext cx="6404804" cy="7677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916" y="5623397"/>
            <a:ext cx="6404804" cy="72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543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645920"/>
            <a:ext cx="7566660" cy="579755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dirty="0" err="1" smtClean="0">
                <a:solidFill>
                  <a:schemeClr val="tx1"/>
                </a:solidFill>
                <a:latin typeface="HP Simplified Light" panose="020B0406020204020204" pitchFamily="34" charset="0"/>
              </a:rPr>
              <a:t>delete</a:t>
            </a:r>
            <a:r>
              <a:rPr lang="es-MX" sz="3600" dirty="0" smtClean="0">
                <a:solidFill>
                  <a:schemeClr val="tx1"/>
                </a:solidFill>
                <a:latin typeface="HP Simplified Light" panose="020B0406020204020204" pitchFamily="34" charset="0"/>
              </a:rPr>
              <a:t> </a:t>
            </a:r>
            <a:r>
              <a:rPr lang="es-MX" sz="3600" dirty="0" err="1" smtClean="0">
                <a:solidFill>
                  <a:schemeClr val="tx1"/>
                </a:solidFill>
                <a:latin typeface="HP Simplified Light" panose="020B0406020204020204" pitchFamily="34" charset="0"/>
              </a:rPr>
              <a:t>objeto.propiedad</a:t>
            </a:r>
            <a:endParaRPr lang="es-MX" sz="3600" dirty="0">
              <a:solidFill>
                <a:schemeClr val="tx1"/>
              </a:solidFill>
              <a:latin typeface="HP Simplified Light" panose="020B0406020204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8620" y="365125"/>
            <a:ext cx="11407140" cy="892175"/>
          </a:xfrm>
        </p:spPr>
        <p:txBody>
          <a:bodyPr>
            <a:normAutofit/>
          </a:bodyPr>
          <a:lstStyle/>
          <a:p>
            <a:r>
              <a:rPr lang="es-MX" b="1" dirty="0" smtClean="0">
                <a:latin typeface="HP Simplified Light" panose="020B0406020204020204" pitchFamily="34" charset="0"/>
              </a:rPr>
              <a:t>ELIMINAR UNA PROPIEDAD</a:t>
            </a:r>
            <a:endParaRPr lang="es-MX" b="1" dirty="0">
              <a:latin typeface="HP Simplified Light" panose="020B0406020204020204" pitchFamily="34" charset="0"/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388620" y="3855085"/>
            <a:ext cx="11407140" cy="892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 smtClean="0">
                <a:latin typeface="HP Simplified Light" panose="020B0406020204020204" pitchFamily="34" charset="0"/>
              </a:rPr>
              <a:t>CREAR/AGREGAR NUEVA PROPIEDAD</a:t>
            </a:r>
            <a:endParaRPr lang="es-MX" b="1" dirty="0">
              <a:latin typeface="HP Simplified Light" panose="020B0406020204020204" pitchFamily="34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0" y="4838700"/>
            <a:ext cx="7566660" cy="579755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dirty="0" err="1" smtClean="0">
                <a:solidFill>
                  <a:schemeClr val="tx1"/>
                </a:solidFill>
                <a:latin typeface="HP Simplified Light" panose="020B0406020204020204" pitchFamily="34" charset="0"/>
              </a:rPr>
              <a:t>objeto</a:t>
            </a:r>
            <a:r>
              <a:rPr lang="es-MX" sz="3600" b="1" dirty="0" err="1" smtClean="0">
                <a:solidFill>
                  <a:schemeClr val="tx1"/>
                </a:solidFill>
                <a:latin typeface="HP Simplified Light" panose="020B0406020204020204" pitchFamily="34" charset="0"/>
              </a:rPr>
              <a:t>.</a:t>
            </a:r>
            <a:r>
              <a:rPr lang="es-MX" sz="3600" dirty="0" err="1" smtClean="0">
                <a:solidFill>
                  <a:schemeClr val="tx1"/>
                </a:solidFill>
                <a:latin typeface="HP Simplified Light" panose="020B0406020204020204" pitchFamily="34" charset="0"/>
              </a:rPr>
              <a:t>nuevaPropiedad</a:t>
            </a:r>
            <a:r>
              <a:rPr lang="es-MX" sz="3600" dirty="0" smtClean="0">
                <a:solidFill>
                  <a:schemeClr val="tx1"/>
                </a:solidFill>
                <a:latin typeface="HP Simplified Light" panose="020B0406020204020204" pitchFamily="34" charset="0"/>
              </a:rPr>
              <a:t> </a:t>
            </a:r>
            <a:r>
              <a:rPr lang="es-MX" sz="3600" b="1" dirty="0" smtClean="0">
                <a:solidFill>
                  <a:schemeClr val="tx1"/>
                </a:solidFill>
                <a:latin typeface="HP Simplified Light" panose="020B0406020204020204" pitchFamily="34" charset="0"/>
              </a:rPr>
              <a:t>=</a:t>
            </a:r>
            <a:r>
              <a:rPr lang="es-MX" sz="3600" dirty="0" smtClean="0">
                <a:solidFill>
                  <a:schemeClr val="tx1"/>
                </a:solidFill>
                <a:latin typeface="HP Simplified Light" panose="020B0406020204020204" pitchFamily="34" charset="0"/>
              </a:rPr>
              <a:t> valor</a:t>
            </a:r>
            <a:endParaRPr lang="es-MX" sz="3600" dirty="0">
              <a:solidFill>
                <a:schemeClr val="tx1"/>
              </a:solidFill>
              <a:latin typeface="HP Simplified Light" panose="020B0406020204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916" y="5623397"/>
            <a:ext cx="6404804" cy="72079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124" y="2469503"/>
            <a:ext cx="6652132" cy="83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515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257300"/>
            <a:ext cx="12192000" cy="579755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dirty="0" smtClean="0">
                <a:solidFill>
                  <a:schemeClr val="tx1"/>
                </a:solidFill>
                <a:latin typeface="HP Simplified Light" panose="020B0406020204020204" pitchFamily="34" charset="0"/>
              </a:rPr>
              <a:t>Función que recibe en los parámetros el valor de sus propiedades</a:t>
            </a:r>
            <a:endParaRPr lang="es-MX" sz="3600" dirty="0">
              <a:solidFill>
                <a:schemeClr val="tx1"/>
              </a:solidFill>
              <a:latin typeface="HP Simplified Light" panose="020B0406020204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8620" y="365125"/>
            <a:ext cx="11407140" cy="892175"/>
          </a:xfrm>
        </p:spPr>
        <p:txBody>
          <a:bodyPr>
            <a:normAutofit/>
          </a:bodyPr>
          <a:lstStyle/>
          <a:p>
            <a:r>
              <a:rPr lang="es-MX" b="1" dirty="0" smtClean="0">
                <a:latin typeface="HP Simplified Light" panose="020B0406020204020204" pitchFamily="34" charset="0"/>
              </a:rPr>
              <a:t>CREAR OBJETOS		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 Light" panose="020B0406020204020204" pitchFamily="34" charset="0"/>
              </a:rPr>
              <a:t>FUNCÍÓN CONSTRUCTORA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P Simplified Light" panose="020B0406020204020204" pitchFamily="34" charset="0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0" y="4720683"/>
            <a:ext cx="12192000" cy="71691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dirty="0" smtClean="0">
                <a:latin typeface="HP Simplified Light" panose="020B0406020204020204" pitchFamily="34" charset="0"/>
              </a:rPr>
              <a:t>Creamos un nuevo objeto (instancia) con la palabra new</a:t>
            </a:r>
            <a:endParaRPr lang="es-MX" sz="3600" dirty="0">
              <a:latin typeface="HP Simplified Light" panose="020B0406020204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700" y="2149475"/>
            <a:ext cx="8292979" cy="225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26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8620" y="365125"/>
            <a:ext cx="11407140" cy="892175"/>
          </a:xfrm>
        </p:spPr>
        <p:txBody>
          <a:bodyPr>
            <a:normAutofit/>
          </a:bodyPr>
          <a:lstStyle/>
          <a:p>
            <a:r>
              <a:rPr lang="es-MX" b="1" dirty="0" smtClean="0">
                <a:latin typeface="HP Simplified Light" panose="020B0406020204020204" pitchFamily="34" charset="0"/>
              </a:rPr>
              <a:t>COSAS A CONSIDERAR</a:t>
            </a:r>
            <a:endParaRPr lang="es-MX" b="1" dirty="0">
              <a:latin typeface="HP Simplified Light" panose="020B0406020204020204" pitchFamily="34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0" y="4206241"/>
            <a:ext cx="12192000" cy="1577340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800" dirty="0" smtClean="0">
                <a:solidFill>
                  <a:sysClr val="windowText" lastClr="000000"/>
                </a:solidFill>
                <a:latin typeface="HP Simplified Light" panose="020B0406020204020204" pitchFamily="34" charset="0"/>
              </a:rPr>
              <a:t>A un objeto constante también se le pueden agregar propiedades</a:t>
            </a:r>
            <a:endParaRPr lang="es-MX" sz="5400" dirty="0">
              <a:solidFill>
                <a:sysClr val="windowText" lastClr="000000"/>
              </a:solidFill>
              <a:latin typeface="HP Simplified Light" panose="020B0406020204020204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0" y="1706881"/>
            <a:ext cx="12192000" cy="1577340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400" dirty="0" err="1">
                <a:solidFill>
                  <a:sysClr val="windowText" lastClr="000000"/>
                </a:solidFill>
                <a:latin typeface="HP Simplified Light" panose="020B0406020204020204" pitchFamily="34" charset="0"/>
              </a:rPr>
              <a:t>t</a:t>
            </a:r>
            <a:r>
              <a:rPr lang="es-MX" sz="5400" dirty="0" err="1" smtClean="0">
                <a:solidFill>
                  <a:sysClr val="windowText" lastClr="000000"/>
                </a:solidFill>
                <a:latin typeface="HP Simplified Light" panose="020B0406020204020204" pitchFamily="34" charset="0"/>
              </a:rPr>
              <a:t>his</a:t>
            </a:r>
            <a:r>
              <a:rPr lang="es-MX" sz="5400" dirty="0" smtClean="0">
                <a:solidFill>
                  <a:sysClr val="windowText" lastClr="000000"/>
                </a:solidFill>
                <a:latin typeface="HP Simplified Light" panose="020B0406020204020204" pitchFamily="34" charset="0"/>
              </a:rPr>
              <a:t>	Es una palabra que hace referencia al objeto en que se escribe</a:t>
            </a:r>
            <a:endParaRPr lang="es-MX" sz="5400" dirty="0">
              <a:solidFill>
                <a:sysClr val="windowText" lastClr="000000"/>
              </a:solidFill>
              <a:latin typeface="HP Simplified Light" panose="020B0406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9033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231</Words>
  <Application>Microsoft Office PowerPoint</Application>
  <PresentationFormat>Panorámica</PresentationFormat>
  <Paragraphs>46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9" baseType="lpstr">
      <vt:lpstr>Arial</vt:lpstr>
      <vt:lpstr>Bahnschrift SemiBold Condensed</vt:lpstr>
      <vt:lpstr>Calibri</vt:lpstr>
      <vt:lpstr>Calibri Light</vt:lpstr>
      <vt:lpstr>HP Simplified Light</vt:lpstr>
      <vt:lpstr>Microsoft Sans Serif</vt:lpstr>
      <vt:lpstr>Wingdings</vt:lpstr>
      <vt:lpstr>Tema de Office</vt:lpstr>
      <vt:lpstr>Presentación de PowerPoint</vt:lpstr>
      <vt:lpstr>Presentación de PowerPoint</vt:lpstr>
      <vt:lpstr>Colección de datos y/o funcionalidades relacionadas, se compone de:</vt:lpstr>
      <vt:lpstr>CREAR OBJETO</vt:lpstr>
      <vt:lpstr>ACCEDER A PROPIEDADES</vt:lpstr>
      <vt:lpstr>ACTUALIZANDO PROPIEDAD</vt:lpstr>
      <vt:lpstr>ELIMINAR UNA PROPIEDAD</vt:lpstr>
      <vt:lpstr>CREAR OBJETOS  FUNCÍÓN CONSTRUCTORA</vt:lpstr>
      <vt:lpstr>COSAS A CONSIDERAR</vt:lpstr>
      <vt:lpstr>PROTOTIPOS</vt:lpstr>
      <vt:lpstr>DESTRUCTURING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DELL</dc:creator>
  <cp:lastModifiedBy>DELL</cp:lastModifiedBy>
  <cp:revision>2</cp:revision>
  <dcterms:created xsi:type="dcterms:W3CDTF">2020-10-19T13:46:27Z</dcterms:created>
  <dcterms:modified xsi:type="dcterms:W3CDTF">2020-10-19T13:49:11Z</dcterms:modified>
</cp:coreProperties>
</file>