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2932-2D0D-4A88-8A26-2C76D0957E75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3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</a:t>
            </a:r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7</a:t>
            </a:r>
            <a:endParaRPr lang="es-MX" sz="4000" i="1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EJERCICIO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670" y="1351508"/>
            <a:ext cx="11228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 smtClean="0">
                <a:latin typeface="HP Simplified Light" panose="020B0406020204020204" pitchFamily="34" charset="0"/>
              </a:rPr>
              <a:t>Elegir 5 objetos cualesquiera y obtener…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 smtClean="0">
                <a:latin typeface="HP Simplified Light" panose="020B0406020204020204" pitchFamily="34" charset="0"/>
              </a:rPr>
              <a:t>Propiedades/Atributos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 smtClean="0">
                <a:latin typeface="HP Simplified Light" panose="020B0406020204020204" pitchFamily="34" charset="0"/>
              </a:rPr>
              <a:t>Metidos/Funciones</a:t>
            </a:r>
          </a:p>
          <a:p>
            <a:endParaRPr lang="es-MX" sz="3600" dirty="0">
              <a:latin typeface="HP Simplified Light" panose="020B0406020204020204" pitchFamily="34" charset="0"/>
            </a:endParaRPr>
          </a:p>
          <a:p>
            <a:pPr algn="ctr"/>
            <a:r>
              <a:rPr lang="es-MX" sz="4800" dirty="0" smtClean="0">
                <a:latin typeface="HP Simplified Light" panose="020B0406020204020204" pitchFamily="34" charset="0"/>
              </a:rPr>
              <a:t>Escribir los datos en una tabla y programarlos</a:t>
            </a:r>
          </a:p>
        </p:txBody>
      </p:sp>
    </p:spTree>
    <p:extLst>
      <p:ext uri="{BB962C8B-B14F-4D97-AF65-F5344CB8AC3E}">
        <p14:creationId xmlns:p14="http://schemas.microsoft.com/office/powerpoint/2010/main" val="222792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236092"/>
            <a:ext cx="12192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POO</a:t>
            </a:r>
          </a:p>
          <a:p>
            <a:pPr algn="ctr"/>
            <a:r>
              <a:rPr lang="es-MX" sz="7200" dirty="0" smtClean="0">
                <a:latin typeface="Bahnschrift SemiBold Condensed" panose="020B0502040204020203" pitchFamily="34" charset="0"/>
              </a:rPr>
              <a:t>Programación Orientada a Objetos</a:t>
            </a:r>
            <a:endParaRPr lang="es-MX" sz="19900" dirty="0" smtClean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4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CONCEPTOS IMPORTANTES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56065" y="1581665"/>
            <a:ext cx="3392548" cy="446276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ABSTRACCIÓN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Es crear un modelo simple de algo complejo que represente sus aspectos más importantes y que sea fácil de manipular para los propósitos de nuestro programa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08918" y="1581665"/>
            <a:ext cx="3392548" cy="317009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INSTANCIAR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Al instanciar un objeto, automáticamente se ejecuta la función constructora de dicho objeto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403212" y="1581665"/>
            <a:ext cx="3392548" cy="27392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HEREDAR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Es crear clases secundarias basadas en una clase general, la clase padre hereda código a la clase hijo</a:t>
            </a:r>
          </a:p>
        </p:txBody>
      </p:sp>
    </p:spTree>
    <p:extLst>
      <p:ext uri="{BB962C8B-B14F-4D97-AF65-F5344CB8AC3E}">
        <p14:creationId xmlns:p14="http://schemas.microsoft.com/office/powerpoint/2010/main" val="424613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828288"/>
            <a:ext cx="121920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CLASES</a:t>
            </a:r>
          </a:p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66629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DEFINIR UNA CLASE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84695" y="1399228"/>
            <a:ext cx="8027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HP Simplified Light" panose="020B0406020204020204" pitchFamily="34" charset="0"/>
              </a:rPr>
              <a:t>c</a:t>
            </a:r>
            <a:r>
              <a:rPr lang="es-MX" sz="40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4000" b="1" dirty="0" smtClean="0">
                <a:latin typeface="HP Simplified Light" panose="020B0406020204020204" pitchFamily="34" charset="0"/>
              </a:rPr>
              <a:t> </a:t>
            </a:r>
            <a:r>
              <a:rPr lang="es-MX" sz="4000" dirty="0" err="1" smtClean="0">
                <a:latin typeface="HP Simplified Light" panose="020B0406020204020204" pitchFamily="34" charset="0"/>
              </a:rPr>
              <a:t>NombreDeLaClase</a:t>
            </a:r>
            <a:r>
              <a:rPr lang="es-MX" sz="40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  <a:r>
              <a:rPr lang="es-MX" sz="40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4000" dirty="0" smtClean="0">
                <a:latin typeface="HP Simplified Light" panose="020B0406020204020204" pitchFamily="34" charset="0"/>
              </a:rPr>
              <a:t> </a:t>
            </a:r>
            <a:r>
              <a:rPr lang="es-MX" sz="40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4000" dirty="0" smtClean="0">
                <a:latin typeface="HP Simplified Light" panose="020B0406020204020204" pitchFamily="34" charset="0"/>
              </a:rPr>
              <a:t> </a:t>
            </a:r>
            <a:r>
              <a:rPr lang="es-MX" sz="40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	</a:t>
            </a:r>
            <a:r>
              <a:rPr lang="es-MX" sz="40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</a:t>
            </a:r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  <a:r>
              <a:rPr lang="es-MX" sz="4000" b="1" dirty="0" smtClean="0">
                <a:latin typeface="HP Simplified Light" panose="020B0406020204020204" pitchFamily="34" charset="0"/>
              </a:rPr>
              <a:t>}</a:t>
            </a:r>
            <a:endParaRPr lang="es-MX" sz="4000" dirty="0" smtClean="0">
              <a:latin typeface="HP Simplified Light" panose="020B0406020204020204" pitchFamily="34" charset="0"/>
            </a:endParaRPr>
          </a:p>
          <a:p>
            <a:r>
              <a:rPr lang="es-MX" sz="4000" dirty="0">
                <a:latin typeface="HP Simplified Light" panose="020B0406020204020204" pitchFamily="34" charset="0"/>
              </a:rPr>
              <a:t>	</a:t>
            </a:r>
            <a:r>
              <a:rPr lang="es-MX" sz="40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40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endParaRPr lang="es-MX" sz="4000" dirty="0" smtClean="0">
              <a:latin typeface="HP Simplified Light" panose="020B0406020204020204" pitchFamily="34" charset="0"/>
            </a:endParaRPr>
          </a:p>
          <a:p>
            <a:r>
              <a:rPr lang="es-MX" sz="4000" b="1" dirty="0" smtClean="0">
                <a:latin typeface="HP Simplified Light" panose="020B0406020204020204" pitchFamily="34" charset="0"/>
              </a:rPr>
              <a:t>}</a:t>
            </a:r>
            <a:endParaRPr lang="es-MX" sz="40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03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CONCEPTOS IMPORTANTES</vt:lpstr>
      <vt:lpstr>Presentación de PowerPoint</vt:lpstr>
      <vt:lpstr>DEFINIR UNA CLASE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2020-10-19T13:47:32Z</dcterms:created>
  <dcterms:modified xsi:type="dcterms:W3CDTF">2020-10-19T13:48:43Z</dcterms:modified>
</cp:coreProperties>
</file>