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2</a:t>
            </a:r>
            <a:r>
              <a:rPr lang="en-US" sz="2800" spc="-1">
                <a:latin typeface="Arial"/>
              </a:rPr>
              <a:t>レベル目のアウトライン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3</a:t>
            </a:r>
            <a:r>
              <a:rPr lang="en-US" sz="2400" spc="-1">
                <a:latin typeface="Arial"/>
              </a:rPr>
              <a:t>レベル目のアウトライン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4</a:t>
            </a:r>
            <a:r>
              <a:rPr lang="en-US" sz="2000" spc="-1">
                <a:latin typeface="Arial"/>
              </a:rPr>
              <a:t>レベル目のアウトライン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5</a:t>
            </a:r>
            <a:r>
              <a:rPr lang="en-US" sz="2000" spc="-1">
                <a:latin typeface="Arial"/>
              </a:rPr>
              <a:t>レベル目のアウトライン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6</a:t>
            </a:r>
            <a:r>
              <a:rPr lang="en-US" sz="2000" spc="-1">
                <a:latin typeface="Arial"/>
              </a:rPr>
              <a:t>レベル目のアウトライン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7</a:t>
            </a:r>
            <a:r>
              <a:rPr lang="en-US" sz="2000" spc="-1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539197-5E46-40FF-954C-9BBC20471D5B}" type="slidenum">
              <a:rPr lang="en-US" sz="1400" spc="-1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Title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Body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Second slide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2015-11-01T22:46:00Z</dcterms:created>
  <dc:language>ja-JP</dc:language>
  <dcterms:modified xsi:type="dcterms:W3CDTF">2015-11-01T22:52:24Z</dcterms:modified>
  <cp:revision>3</cp:revision>
</cp:coreProperties>
</file>