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353" r:id="rId3"/>
    <p:sldId id="260" r:id="rId4"/>
    <p:sldId id="262" r:id="rId5"/>
    <p:sldId id="305" r:id="rId6"/>
    <p:sldId id="340" r:id="rId7"/>
    <p:sldId id="314" r:id="rId8"/>
    <p:sldId id="327" r:id="rId9"/>
    <p:sldId id="343" r:id="rId10"/>
    <p:sldId id="344" r:id="rId11"/>
    <p:sldId id="345" r:id="rId12"/>
    <p:sldId id="346" r:id="rId13"/>
    <p:sldId id="341" r:id="rId14"/>
    <p:sldId id="342" r:id="rId15"/>
    <p:sldId id="349" r:id="rId16"/>
    <p:sldId id="320" r:id="rId17"/>
    <p:sldId id="329" r:id="rId18"/>
    <p:sldId id="347" r:id="rId19"/>
    <p:sldId id="348" r:id="rId20"/>
    <p:sldId id="338" r:id="rId21"/>
    <p:sldId id="339" r:id="rId22"/>
    <p:sldId id="352" r:id="rId23"/>
    <p:sldId id="350" r:id="rId24"/>
    <p:sldId id="317" r:id="rId25"/>
    <p:sldId id="332" r:id="rId26"/>
    <p:sldId id="351" r:id="rId27"/>
    <p:sldId id="304" r:id="rId2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A65C65-D332-4E86-A328-DAA01BF9AD9A}">
          <p14:sldIdLst>
            <p14:sldId id="259"/>
            <p14:sldId id="353"/>
            <p14:sldId id="260"/>
          </p14:sldIdLst>
        </p14:section>
        <p14:section name="Design Aspects" id="{1C747D42-FFDC-4B78-8173-C7BD56879C7B}">
          <p14:sldIdLst>
            <p14:sldId id="262"/>
            <p14:sldId id="305"/>
            <p14:sldId id="340"/>
          </p14:sldIdLst>
        </p14:section>
        <p14:section name="Modelling" id="{55A21B5B-46A8-40D7-B21F-5A04F0B35EE4}">
          <p14:sldIdLst>
            <p14:sldId id="314"/>
            <p14:sldId id="327"/>
            <p14:sldId id="343"/>
            <p14:sldId id="344"/>
            <p14:sldId id="345"/>
            <p14:sldId id="346"/>
            <p14:sldId id="341"/>
            <p14:sldId id="342"/>
            <p14:sldId id="349"/>
          </p14:sldIdLst>
        </p14:section>
        <p14:section name="Control Architecture" id="{4C9891F8-87E8-4BE2-809A-B1188D51C7E2}">
          <p14:sldIdLst>
            <p14:sldId id="320"/>
            <p14:sldId id="329"/>
            <p14:sldId id="347"/>
            <p14:sldId id="348"/>
          </p14:sldIdLst>
        </p14:section>
        <p14:section name="Control Allocation" id="{E7634037-0FAA-419A-8BBB-F51D826C094C}">
          <p14:sldIdLst>
            <p14:sldId id="338"/>
            <p14:sldId id="339"/>
            <p14:sldId id="352"/>
            <p14:sldId id="350"/>
          </p14:sldIdLst>
        </p14:section>
        <p14:section name="Handling Quality Assessment" id="{9B99B2C3-FE36-4278-B0A5-9E5BDF85DA63}">
          <p14:sldIdLst>
            <p14:sldId id="317"/>
            <p14:sldId id="332"/>
            <p14:sldId id="351"/>
          </p14:sldIdLst>
        </p14:section>
        <p14:section name="Conclusion" id="{38D8BC85-4631-4B6F-8F21-A7AC12C13723}">
          <p14:sldIdLst>
            <p14:sldId id="3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8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2A205-0C33-485F-8D35-C624339E3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8F3C32-FD29-49C5-8111-23A6F03BF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A352A-E121-4C24-BA34-18EFB8098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5A585-73CD-4CCD-A2FD-50419790E6CD}" type="datetimeFigureOut">
              <a:rPr lang="nl-NL" smtClean="0"/>
              <a:t>2-1-2024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2B259-4685-4932-8261-7B5432785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78375-976C-4AF8-95D4-9CF52F61E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9B79-43B9-4D65-9EE1-13B7630CC29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309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BF6B7-F943-491A-BD63-82D8A1110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758404-FC40-4D9D-8C4B-0C2BF6A08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E81D2-189A-431E-BC70-DC979A52C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5A585-73CD-4CCD-A2FD-50419790E6CD}" type="datetimeFigureOut">
              <a:rPr lang="nl-NL" smtClean="0"/>
              <a:t>2-1-2024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5CA01-EADC-436C-A3B3-386AFBA59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1A332-6171-4311-A4DC-F2C69B771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9B79-43B9-4D65-9EE1-13B7630CC29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8261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C6CA1B-494B-494D-A56F-5BDD54C204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36E773-F347-4BF8-ADB7-32A4C9296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8FA31-8B88-4624-89CA-71B6DAC35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5A585-73CD-4CCD-A2FD-50419790E6CD}" type="datetimeFigureOut">
              <a:rPr lang="nl-NL" smtClean="0"/>
              <a:t>2-1-2024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48A98-F65B-4FF9-83FF-3CF95A5C3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F731B-4647-4714-8A8C-E4C85CE5A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9B79-43B9-4D65-9EE1-13B7630CC29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2081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pagina +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roup 4"/>
          <p:cNvGrpSpPr/>
          <p:nvPr/>
        </p:nvGrpSpPr>
        <p:grpSpPr>
          <a:xfrm>
            <a:off x="698501" y="5884314"/>
            <a:ext cx="1454912" cy="577167"/>
            <a:chOff x="0" y="0"/>
            <a:chExt cx="1454911" cy="577165"/>
          </a:xfrm>
        </p:grpSpPr>
        <p:sp>
          <p:nvSpPr>
            <p:cNvPr id="241" name="Freeform 5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2" name="Freeform 6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3" name="Freeform 7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4" name="Freeform 8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5" name="Rectangle 9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6" name="Freeform 10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7" name="Freeform 11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8" name="Freeform 12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50" name="Rechthoek 6"/>
          <p:cNvSpPr/>
          <p:nvPr/>
        </p:nvSpPr>
        <p:spPr>
          <a:xfrm>
            <a:off x="-12032" y="-1"/>
            <a:ext cx="12204032" cy="6858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1" name="Tekstvak 4"/>
          <p:cNvSpPr txBox="1"/>
          <p:nvPr/>
        </p:nvSpPr>
        <p:spPr>
          <a:xfrm>
            <a:off x="34969" y="-662297"/>
            <a:ext cx="1210056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spc="50">
                <a:solidFill>
                  <a:schemeClr val="accent2"/>
                </a:solidFill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</a:lstStyle>
          <a:p>
            <a:r>
              <a:rPr dirty="0" err="1">
                <a:solidFill>
                  <a:schemeClr val="tx1"/>
                </a:solidFill>
              </a:rPr>
              <a:t>Titelpagina</a:t>
            </a:r>
            <a:r>
              <a:rPr dirty="0">
                <a:solidFill>
                  <a:schemeClr val="tx1"/>
                </a:solidFill>
              </a:rPr>
              <a:t> + </a:t>
            </a:r>
            <a:r>
              <a:rPr dirty="0" err="1">
                <a:solidFill>
                  <a:schemeClr val="tx1"/>
                </a:solidFill>
              </a:rPr>
              <a:t>Beeld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52" name="Tijdelijke aanduiding voor afbeelding 16"/>
          <p:cNvSpPr>
            <a:spLocks noGrp="1"/>
          </p:cNvSpPr>
          <p:nvPr>
            <p:ph type="pic" idx="21"/>
          </p:nvPr>
        </p:nvSpPr>
        <p:spPr>
          <a:xfrm>
            <a:off x="4852465" y="0"/>
            <a:ext cx="7339534" cy="6858000"/>
          </a:xfrm>
          <a:prstGeom prst="rect">
            <a:avLst/>
          </a:prstGeom>
        </p:spPr>
        <p:txBody>
          <a:bodyPr lIns="91439" tIns="45719" rIns="91439" bIns="45719"/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25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4883660"/>
            <a:ext cx="3729203" cy="24847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ClrTx/>
              <a:buSzTx/>
              <a:buNone/>
              <a:defRPr b="1">
                <a:solidFill>
                  <a:srgbClr val="FFFFFF"/>
                </a:solidFill>
              </a:defRPr>
            </a:lvl1pPr>
            <a:lvl2pPr marL="0" indent="457200">
              <a:buClrTx/>
              <a:buSzTx/>
              <a:buNone/>
              <a:defRPr b="1">
                <a:solidFill>
                  <a:srgbClr val="FFFFFF"/>
                </a:solidFill>
              </a:defRPr>
            </a:lvl2pPr>
            <a:lvl3pPr indent="914400">
              <a:buClrTx/>
              <a:buFontTx/>
              <a:defRPr b="1">
                <a:solidFill>
                  <a:srgbClr val="FFFFFF"/>
                </a:solidFill>
              </a:defRPr>
            </a:lvl3pPr>
            <a:lvl4pPr indent="1371600">
              <a:buClrTx/>
              <a:buFontTx/>
              <a:defRPr b="1">
                <a:solidFill>
                  <a:srgbClr val="FFFFFF"/>
                </a:solidFill>
              </a:defRPr>
            </a:lvl4pPr>
            <a:lvl5pPr marL="0" indent="1828800">
              <a:buClrTx/>
              <a:buSzTx/>
              <a:buFontTx/>
              <a:buNone/>
              <a:defRPr b="1">
                <a:solidFill>
                  <a:srgbClr val="FFFFFF"/>
                </a:solidFill>
              </a:defRPr>
            </a:lvl5pPr>
          </a:lstStyle>
          <a:p>
            <a:r>
              <a:t>Naam van de spreker of datum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4" name="Tijdelijke aanduiding voor tekst 20"/>
          <p:cNvSpPr>
            <a:spLocks noGrp="1"/>
          </p:cNvSpPr>
          <p:nvPr>
            <p:ph type="body" sz="quarter" idx="22" hasCustomPrompt="1"/>
          </p:nvPr>
        </p:nvSpPr>
        <p:spPr>
          <a:xfrm>
            <a:off x="698499" y="1712684"/>
            <a:ext cx="3729206" cy="292540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defTabSz="9144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3800">
                <a:solidFill>
                  <a:srgbClr val="FFFFFF"/>
                </a:solidFill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</a:lstStyle>
          <a:p>
            <a:r>
              <a:t>Plaats hier de titel van de presentatie</a:t>
            </a:r>
          </a:p>
        </p:txBody>
      </p:sp>
      <p:sp>
        <p:nvSpPr>
          <p:cNvPr id="255" name="Tijdelijke aanduiding voor tekst 17"/>
          <p:cNvSpPr>
            <a:spLocks noGrp="1"/>
          </p:cNvSpPr>
          <p:nvPr>
            <p:ph type="body" sz="quarter" idx="23" hasCustomPrompt="1"/>
          </p:nvPr>
        </p:nvSpPr>
        <p:spPr>
          <a:xfrm>
            <a:off x="698500" y="5377708"/>
            <a:ext cx="1454400" cy="7201"/>
          </a:xfrm>
          <a:prstGeom prst="rect">
            <a:avLst/>
          </a:prstGeom>
          <a:solidFill>
            <a:srgbClr val="FFFFFF"/>
          </a:solidFill>
        </p:spPr>
        <p:txBody>
          <a:bodyPr>
            <a:normAutofit/>
          </a:bodyPr>
          <a:lstStyle>
            <a:lvl1pPr marL="0" indent="0" defTabSz="287655">
              <a:spcBef>
                <a:spcPts val="400"/>
              </a:spcBef>
              <a:buClrTx/>
              <a:buSzTx/>
              <a:buNone/>
              <a:defRPr sz="640"/>
            </a:lvl1pPr>
          </a:lstStyle>
          <a:p>
            <a:r>
              <a:t>  </a:t>
            </a:r>
          </a:p>
        </p:txBody>
      </p:sp>
      <p:sp>
        <p:nvSpPr>
          <p:cNvPr id="27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C8B2F066-9B7C-C54F-9CB0-80B54583A6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800" y="5846400"/>
            <a:ext cx="1461599" cy="103308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2B50CF1-612F-C060-EC9D-11D21B0A1799}"/>
              </a:ext>
            </a:extLst>
          </p:cNvPr>
          <p:cNvGrpSpPr/>
          <p:nvPr userDrawn="1"/>
        </p:nvGrpSpPr>
        <p:grpSpPr>
          <a:xfrm>
            <a:off x="2982510" y="-1286712"/>
            <a:ext cx="6858001" cy="592943"/>
            <a:chOff x="2982510" y="-1286712"/>
            <a:chExt cx="6858001" cy="592943"/>
          </a:xfrm>
        </p:grpSpPr>
        <p:sp>
          <p:nvSpPr>
            <p:cNvPr id="3" name="Rechthoek 36">
              <a:extLst>
                <a:ext uri="{FF2B5EF4-FFF2-40B4-BE49-F238E27FC236}">
                  <a16:creationId xmlns:a16="http://schemas.microsoft.com/office/drawing/2014/main" id="{80A00FF6-CF2E-9C2A-6E47-7461846707D2}"/>
                </a:ext>
              </a:extLst>
            </p:cNvPr>
            <p:cNvSpPr/>
            <p:nvPr/>
          </p:nvSpPr>
          <p:spPr>
            <a:xfrm rot="16200000">
              <a:off x="6254550" y="-4279730"/>
              <a:ext cx="313921" cy="6858001"/>
            </a:xfrm>
            <a:prstGeom prst="rect">
              <a:avLst/>
            </a:prstGeom>
            <a:solidFill>
              <a:srgbClr val="00A6D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  <p:grpSp>
          <p:nvGrpSpPr>
            <p:cNvPr id="4" name="Groep 8">
              <a:extLst>
                <a:ext uri="{FF2B5EF4-FFF2-40B4-BE49-F238E27FC236}">
                  <a16:creationId xmlns:a16="http://schemas.microsoft.com/office/drawing/2014/main" id="{CA02188D-4998-43CD-0076-543F61F91DDA}"/>
                </a:ext>
              </a:extLst>
            </p:cNvPr>
            <p:cNvGrpSpPr/>
            <p:nvPr/>
          </p:nvGrpSpPr>
          <p:grpSpPr>
            <a:xfrm>
              <a:off x="2982511" y="-1286711"/>
              <a:ext cx="6226976" cy="211382"/>
              <a:chOff x="0" y="0"/>
              <a:chExt cx="6226974" cy="211380"/>
            </a:xfrm>
          </p:grpSpPr>
          <p:sp>
            <p:nvSpPr>
              <p:cNvPr id="6" name="Rechthoek 6">
                <a:extLst>
                  <a:ext uri="{FF2B5EF4-FFF2-40B4-BE49-F238E27FC236}">
                    <a16:creationId xmlns:a16="http://schemas.microsoft.com/office/drawing/2014/main" id="{09096AD9-435A-A381-1168-043019B3F567}"/>
                  </a:ext>
                </a:extLst>
              </p:cNvPr>
              <p:cNvSpPr/>
              <p:nvPr/>
            </p:nvSpPr>
            <p:spPr>
              <a:xfrm rot="16200000">
                <a:off x="168192" y="-168191"/>
                <a:ext cx="211380" cy="547765"/>
              </a:xfrm>
              <a:prstGeom prst="rect">
                <a:avLst/>
              </a:prstGeom>
              <a:solidFill>
                <a:srgbClr val="0C23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" name="Rechthoek 29">
                <a:extLst>
                  <a:ext uri="{FF2B5EF4-FFF2-40B4-BE49-F238E27FC236}">
                    <a16:creationId xmlns:a16="http://schemas.microsoft.com/office/drawing/2014/main" id="{B31B3BAC-DFAD-C18F-11F6-C34B0F6F428C}"/>
                  </a:ext>
                </a:extLst>
              </p:cNvPr>
              <p:cNvSpPr/>
              <p:nvPr/>
            </p:nvSpPr>
            <p:spPr>
              <a:xfrm rot="162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B8C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" name="Rechthoek 30">
                <a:extLst>
                  <a:ext uri="{FF2B5EF4-FFF2-40B4-BE49-F238E27FC236}">
                    <a16:creationId xmlns:a16="http://schemas.microsoft.com/office/drawing/2014/main" id="{C97615D2-672A-6E37-99F7-D29DF5BBA43C}"/>
                  </a:ext>
                </a:extLst>
              </p:cNvPr>
              <p:cNvSpPr/>
              <p:nvPr/>
            </p:nvSpPr>
            <p:spPr>
              <a:xfrm rot="162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76C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" name="Rechthoek 31">
                <a:extLst>
                  <a:ext uri="{FF2B5EF4-FFF2-40B4-BE49-F238E27FC236}">
                    <a16:creationId xmlns:a16="http://schemas.microsoft.com/office/drawing/2014/main" id="{1F726D08-0AE0-3061-1A51-78B17F760023}"/>
                  </a:ext>
                </a:extLst>
              </p:cNvPr>
              <p:cNvSpPr/>
              <p:nvPr/>
            </p:nvSpPr>
            <p:spPr>
              <a:xfrm rot="16200000">
                <a:off x="2061263" y="-168191"/>
                <a:ext cx="211380" cy="547765"/>
              </a:xfrm>
              <a:prstGeom prst="rect">
                <a:avLst/>
              </a:prstGeom>
              <a:solidFill>
                <a:srgbClr val="6F1D7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" name="Rechthoek 32">
                <a:extLst>
                  <a:ext uri="{FF2B5EF4-FFF2-40B4-BE49-F238E27FC236}">
                    <a16:creationId xmlns:a16="http://schemas.microsoft.com/office/drawing/2014/main" id="{A4E94B4F-C11D-FAA6-B761-279933488E6A}"/>
                  </a:ext>
                </a:extLst>
              </p:cNvPr>
              <p:cNvSpPr/>
              <p:nvPr/>
            </p:nvSpPr>
            <p:spPr>
              <a:xfrm rot="162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EF60A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" name="Rechthoek 33">
                <a:extLst>
                  <a:ext uri="{FF2B5EF4-FFF2-40B4-BE49-F238E27FC236}">
                    <a16:creationId xmlns:a16="http://schemas.microsoft.com/office/drawing/2014/main" id="{793567C8-7817-1917-669B-26910BF117D6}"/>
                  </a:ext>
                </a:extLst>
              </p:cNvPr>
              <p:cNvSpPr/>
              <p:nvPr/>
            </p:nvSpPr>
            <p:spPr>
              <a:xfrm rot="162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A5003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" name="Rechthoek 34">
                <a:extLst>
                  <a:ext uri="{FF2B5EF4-FFF2-40B4-BE49-F238E27FC236}">
                    <a16:creationId xmlns:a16="http://schemas.microsoft.com/office/drawing/2014/main" id="{68CFE164-AEC4-F225-A3AB-85E2458E8D2F}"/>
                  </a:ext>
                </a:extLst>
              </p:cNvPr>
              <p:cNvSpPr/>
              <p:nvPr/>
            </p:nvSpPr>
            <p:spPr>
              <a:xfrm rot="16200000">
                <a:off x="3954334" y="-168191"/>
                <a:ext cx="211380" cy="547765"/>
              </a:xfrm>
              <a:prstGeom prst="rect">
                <a:avLst/>
              </a:prstGeom>
              <a:solidFill>
                <a:srgbClr val="E03C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" name="Rechthoek 37">
                <a:extLst>
                  <a:ext uri="{FF2B5EF4-FFF2-40B4-BE49-F238E27FC236}">
                    <a16:creationId xmlns:a16="http://schemas.microsoft.com/office/drawing/2014/main" id="{FF94B61B-9672-7610-94A4-D4279C9A0BD0}"/>
                  </a:ext>
                </a:extLst>
              </p:cNvPr>
              <p:cNvSpPr/>
              <p:nvPr/>
            </p:nvSpPr>
            <p:spPr>
              <a:xfrm rot="162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ED6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" name="Rechthoek 38">
                <a:extLst>
                  <a:ext uri="{FF2B5EF4-FFF2-40B4-BE49-F238E27FC236}">
                    <a16:creationId xmlns:a16="http://schemas.microsoft.com/office/drawing/2014/main" id="{6AB3DC84-942B-F659-2230-5CFCA289482E}"/>
                  </a:ext>
                </a:extLst>
              </p:cNvPr>
              <p:cNvSpPr/>
              <p:nvPr/>
            </p:nvSpPr>
            <p:spPr>
              <a:xfrm rot="16200000">
                <a:off x="5216380" y="-168192"/>
                <a:ext cx="211380" cy="547764"/>
              </a:xfrm>
              <a:prstGeom prst="rect">
                <a:avLst/>
              </a:prstGeom>
              <a:solidFill>
                <a:srgbClr val="FFB81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" name="Rechthoek 39">
                <a:extLst>
                  <a:ext uri="{FF2B5EF4-FFF2-40B4-BE49-F238E27FC236}">
                    <a16:creationId xmlns:a16="http://schemas.microsoft.com/office/drawing/2014/main" id="{B776954E-D2BD-79BD-A366-E25416C20758}"/>
                  </a:ext>
                </a:extLst>
              </p:cNvPr>
              <p:cNvSpPr/>
              <p:nvPr/>
            </p:nvSpPr>
            <p:spPr>
              <a:xfrm rot="16200000">
                <a:off x="5847403" y="-168193"/>
                <a:ext cx="211380" cy="547765"/>
              </a:xfrm>
              <a:prstGeom prst="rect">
                <a:avLst/>
              </a:prstGeom>
              <a:solidFill>
                <a:srgbClr val="6CC24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5" name="Rechthoek 39">
              <a:extLst>
                <a:ext uri="{FF2B5EF4-FFF2-40B4-BE49-F238E27FC236}">
                  <a16:creationId xmlns:a16="http://schemas.microsoft.com/office/drawing/2014/main" id="{98C886C4-644E-A055-5CF9-86E9D30D1D9B}"/>
                </a:ext>
              </a:extLst>
            </p:cNvPr>
            <p:cNvSpPr/>
            <p:nvPr userDrawn="1"/>
          </p:nvSpPr>
          <p:spPr>
            <a:xfrm rot="16200000">
              <a:off x="9460936" y="-1454904"/>
              <a:ext cx="211382" cy="547765"/>
            </a:xfrm>
            <a:prstGeom prst="rect">
              <a:avLst/>
            </a:prstGeom>
            <a:solidFill>
              <a:srgbClr val="009B7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86855123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Group 4"/>
          <p:cNvGrpSpPr/>
          <p:nvPr/>
        </p:nvGrpSpPr>
        <p:grpSpPr>
          <a:xfrm>
            <a:off x="698501" y="5884314"/>
            <a:ext cx="1454912" cy="577167"/>
            <a:chOff x="0" y="0"/>
            <a:chExt cx="1454911" cy="577165"/>
          </a:xfrm>
        </p:grpSpPr>
        <p:sp>
          <p:nvSpPr>
            <p:cNvPr id="363" name="Freeform 5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4" name="Freeform 6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5" name="Freeform 7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6" name="Freeform 8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7" name="Rectangle 9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8" name="Freeform 10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9" name="Freeform 11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0" name="Freeform 12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72" name="Plaats hier je titel"/>
          <p:cNvSpPr txBox="1">
            <a:spLocks noGrp="1"/>
          </p:cNvSpPr>
          <p:nvPr>
            <p:ph type="title" hasCustomPrompt="1"/>
          </p:nvPr>
        </p:nvSpPr>
        <p:spPr>
          <a:xfrm>
            <a:off x="698500" y="741499"/>
            <a:ext cx="10775071" cy="490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Plaats hier je titel</a:t>
            </a:r>
          </a:p>
        </p:txBody>
      </p:sp>
      <p:sp>
        <p:nvSpPr>
          <p:cNvPr id="37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698500" y="1591900"/>
            <a:ext cx="10773500" cy="435646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Klik hier om een bullet te plaatsen.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7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289785" y="6246130"/>
            <a:ext cx="182216" cy="17281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75" name="Tekstvak 6"/>
          <p:cNvSpPr txBox="1"/>
          <p:nvPr/>
        </p:nvSpPr>
        <p:spPr>
          <a:xfrm>
            <a:off x="34969" y="-662297"/>
            <a:ext cx="1210056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spc="50">
                <a:solidFill>
                  <a:schemeClr val="accent2"/>
                </a:solidFill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</a:lstStyle>
          <a:p>
            <a:r>
              <a:rPr dirty="0" err="1">
                <a:solidFill>
                  <a:schemeClr val="tx1"/>
                </a:solidFill>
              </a:rPr>
              <a:t>Tekst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B7D0D04-A7B8-9871-63C5-D803E26CDE62}"/>
              </a:ext>
            </a:extLst>
          </p:cNvPr>
          <p:cNvGrpSpPr/>
          <p:nvPr userDrawn="1"/>
        </p:nvGrpSpPr>
        <p:grpSpPr>
          <a:xfrm>
            <a:off x="2982510" y="-1286712"/>
            <a:ext cx="6858001" cy="592943"/>
            <a:chOff x="2982510" y="-1286712"/>
            <a:chExt cx="6858001" cy="592943"/>
          </a:xfrm>
        </p:grpSpPr>
        <p:sp>
          <p:nvSpPr>
            <p:cNvPr id="3" name="Rechthoek 36">
              <a:extLst>
                <a:ext uri="{FF2B5EF4-FFF2-40B4-BE49-F238E27FC236}">
                  <a16:creationId xmlns:a16="http://schemas.microsoft.com/office/drawing/2014/main" id="{C3542BCA-EFD5-214C-2C37-D7385725B694}"/>
                </a:ext>
              </a:extLst>
            </p:cNvPr>
            <p:cNvSpPr/>
            <p:nvPr/>
          </p:nvSpPr>
          <p:spPr>
            <a:xfrm rot="16200000">
              <a:off x="6254550" y="-4279730"/>
              <a:ext cx="313921" cy="6858001"/>
            </a:xfrm>
            <a:prstGeom prst="rect">
              <a:avLst/>
            </a:prstGeom>
            <a:solidFill>
              <a:srgbClr val="00A6D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  <p:grpSp>
          <p:nvGrpSpPr>
            <p:cNvPr id="4" name="Groep 8">
              <a:extLst>
                <a:ext uri="{FF2B5EF4-FFF2-40B4-BE49-F238E27FC236}">
                  <a16:creationId xmlns:a16="http://schemas.microsoft.com/office/drawing/2014/main" id="{1C02F91D-2B71-9D26-A257-FB0FA8A5FF46}"/>
                </a:ext>
              </a:extLst>
            </p:cNvPr>
            <p:cNvGrpSpPr/>
            <p:nvPr/>
          </p:nvGrpSpPr>
          <p:grpSpPr>
            <a:xfrm>
              <a:off x="2982511" y="-1286711"/>
              <a:ext cx="6226976" cy="211382"/>
              <a:chOff x="0" y="0"/>
              <a:chExt cx="6226974" cy="211380"/>
            </a:xfrm>
          </p:grpSpPr>
          <p:sp>
            <p:nvSpPr>
              <p:cNvPr id="6" name="Rechthoek 6">
                <a:extLst>
                  <a:ext uri="{FF2B5EF4-FFF2-40B4-BE49-F238E27FC236}">
                    <a16:creationId xmlns:a16="http://schemas.microsoft.com/office/drawing/2014/main" id="{82A5AC28-824F-EE92-6223-593D4D0675F4}"/>
                  </a:ext>
                </a:extLst>
              </p:cNvPr>
              <p:cNvSpPr/>
              <p:nvPr/>
            </p:nvSpPr>
            <p:spPr>
              <a:xfrm rot="16200000">
                <a:off x="168192" y="-168191"/>
                <a:ext cx="211380" cy="547765"/>
              </a:xfrm>
              <a:prstGeom prst="rect">
                <a:avLst/>
              </a:prstGeom>
              <a:solidFill>
                <a:srgbClr val="0C23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" name="Rechthoek 29">
                <a:extLst>
                  <a:ext uri="{FF2B5EF4-FFF2-40B4-BE49-F238E27FC236}">
                    <a16:creationId xmlns:a16="http://schemas.microsoft.com/office/drawing/2014/main" id="{93A002A4-98B6-C14D-E3F7-4F2E181F4617}"/>
                  </a:ext>
                </a:extLst>
              </p:cNvPr>
              <p:cNvSpPr/>
              <p:nvPr/>
            </p:nvSpPr>
            <p:spPr>
              <a:xfrm rot="162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B8C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" name="Rechthoek 30">
                <a:extLst>
                  <a:ext uri="{FF2B5EF4-FFF2-40B4-BE49-F238E27FC236}">
                    <a16:creationId xmlns:a16="http://schemas.microsoft.com/office/drawing/2014/main" id="{56415D4F-04A3-9581-6C56-F02BA40059DA}"/>
                  </a:ext>
                </a:extLst>
              </p:cNvPr>
              <p:cNvSpPr/>
              <p:nvPr/>
            </p:nvSpPr>
            <p:spPr>
              <a:xfrm rot="162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76C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" name="Rechthoek 31">
                <a:extLst>
                  <a:ext uri="{FF2B5EF4-FFF2-40B4-BE49-F238E27FC236}">
                    <a16:creationId xmlns:a16="http://schemas.microsoft.com/office/drawing/2014/main" id="{4ED131E9-9BE0-D1B5-FB9F-2347002CEE66}"/>
                  </a:ext>
                </a:extLst>
              </p:cNvPr>
              <p:cNvSpPr/>
              <p:nvPr/>
            </p:nvSpPr>
            <p:spPr>
              <a:xfrm rot="16200000">
                <a:off x="2061263" y="-168191"/>
                <a:ext cx="211380" cy="547765"/>
              </a:xfrm>
              <a:prstGeom prst="rect">
                <a:avLst/>
              </a:prstGeom>
              <a:solidFill>
                <a:srgbClr val="6F1D7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" name="Rechthoek 32">
                <a:extLst>
                  <a:ext uri="{FF2B5EF4-FFF2-40B4-BE49-F238E27FC236}">
                    <a16:creationId xmlns:a16="http://schemas.microsoft.com/office/drawing/2014/main" id="{3EA0CC4E-22B9-454D-FA06-384E47D67176}"/>
                  </a:ext>
                </a:extLst>
              </p:cNvPr>
              <p:cNvSpPr/>
              <p:nvPr/>
            </p:nvSpPr>
            <p:spPr>
              <a:xfrm rot="162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EF60A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" name="Rechthoek 33">
                <a:extLst>
                  <a:ext uri="{FF2B5EF4-FFF2-40B4-BE49-F238E27FC236}">
                    <a16:creationId xmlns:a16="http://schemas.microsoft.com/office/drawing/2014/main" id="{B388D65F-61B5-CA19-F236-254639CD3326}"/>
                  </a:ext>
                </a:extLst>
              </p:cNvPr>
              <p:cNvSpPr/>
              <p:nvPr/>
            </p:nvSpPr>
            <p:spPr>
              <a:xfrm rot="162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A5003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" name="Rechthoek 34">
                <a:extLst>
                  <a:ext uri="{FF2B5EF4-FFF2-40B4-BE49-F238E27FC236}">
                    <a16:creationId xmlns:a16="http://schemas.microsoft.com/office/drawing/2014/main" id="{439CD43D-8F8E-F7AD-E5C9-CDCD32086EF7}"/>
                  </a:ext>
                </a:extLst>
              </p:cNvPr>
              <p:cNvSpPr/>
              <p:nvPr/>
            </p:nvSpPr>
            <p:spPr>
              <a:xfrm rot="16200000">
                <a:off x="3954334" y="-168191"/>
                <a:ext cx="211380" cy="547765"/>
              </a:xfrm>
              <a:prstGeom prst="rect">
                <a:avLst/>
              </a:prstGeom>
              <a:solidFill>
                <a:srgbClr val="E03C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" name="Rechthoek 37">
                <a:extLst>
                  <a:ext uri="{FF2B5EF4-FFF2-40B4-BE49-F238E27FC236}">
                    <a16:creationId xmlns:a16="http://schemas.microsoft.com/office/drawing/2014/main" id="{25596DB7-661A-F05D-9529-DD78F35FCDAB}"/>
                  </a:ext>
                </a:extLst>
              </p:cNvPr>
              <p:cNvSpPr/>
              <p:nvPr/>
            </p:nvSpPr>
            <p:spPr>
              <a:xfrm rot="162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ED6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" name="Rechthoek 38">
                <a:extLst>
                  <a:ext uri="{FF2B5EF4-FFF2-40B4-BE49-F238E27FC236}">
                    <a16:creationId xmlns:a16="http://schemas.microsoft.com/office/drawing/2014/main" id="{AF975C06-57A0-A820-20F3-462C94B1E7C8}"/>
                  </a:ext>
                </a:extLst>
              </p:cNvPr>
              <p:cNvSpPr/>
              <p:nvPr/>
            </p:nvSpPr>
            <p:spPr>
              <a:xfrm rot="16200000">
                <a:off x="5216380" y="-168192"/>
                <a:ext cx="211380" cy="547764"/>
              </a:xfrm>
              <a:prstGeom prst="rect">
                <a:avLst/>
              </a:prstGeom>
              <a:solidFill>
                <a:srgbClr val="FFB81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" name="Rechthoek 39">
                <a:extLst>
                  <a:ext uri="{FF2B5EF4-FFF2-40B4-BE49-F238E27FC236}">
                    <a16:creationId xmlns:a16="http://schemas.microsoft.com/office/drawing/2014/main" id="{E6F685F0-DF6E-15F0-881D-F0F1EEF3EAD7}"/>
                  </a:ext>
                </a:extLst>
              </p:cNvPr>
              <p:cNvSpPr/>
              <p:nvPr/>
            </p:nvSpPr>
            <p:spPr>
              <a:xfrm rot="16200000">
                <a:off x="5847403" y="-168193"/>
                <a:ext cx="211380" cy="547765"/>
              </a:xfrm>
              <a:prstGeom prst="rect">
                <a:avLst/>
              </a:prstGeom>
              <a:solidFill>
                <a:srgbClr val="6CC24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5" name="Rechthoek 39">
              <a:extLst>
                <a:ext uri="{FF2B5EF4-FFF2-40B4-BE49-F238E27FC236}">
                  <a16:creationId xmlns:a16="http://schemas.microsoft.com/office/drawing/2014/main" id="{7647FC8A-2B0B-7D35-8B33-2F0662F7D5F9}"/>
                </a:ext>
              </a:extLst>
            </p:cNvPr>
            <p:cNvSpPr/>
            <p:nvPr userDrawn="1"/>
          </p:nvSpPr>
          <p:spPr>
            <a:xfrm rot="16200000">
              <a:off x="9460936" y="-1454904"/>
              <a:ext cx="211382" cy="547765"/>
            </a:xfrm>
            <a:prstGeom prst="rect">
              <a:avLst/>
            </a:prstGeom>
            <a:solidFill>
              <a:srgbClr val="009B7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62484479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kst (Wi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2" name="Group 4"/>
          <p:cNvGrpSpPr/>
          <p:nvPr/>
        </p:nvGrpSpPr>
        <p:grpSpPr>
          <a:xfrm>
            <a:off x="698501" y="5884314"/>
            <a:ext cx="1454912" cy="577167"/>
            <a:chOff x="0" y="0"/>
            <a:chExt cx="1454911" cy="577165"/>
          </a:xfrm>
        </p:grpSpPr>
        <p:sp>
          <p:nvSpPr>
            <p:cNvPr id="684" name="Freeform 5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85" name="Freeform 6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86" name="Freeform 7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87" name="Freeform 8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88" name="Rectangle 9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89" name="Freeform 10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90" name="Freeform 11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91" name="Freeform 12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69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698498" y="718513"/>
            <a:ext cx="10798176" cy="522985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ClrTx/>
              <a:buSzTx/>
              <a:buNone/>
              <a:defRPr sz="4400"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  <a:lvl2pPr marL="0" indent="0" algn="ctr">
              <a:buClrTx/>
              <a:buSzTx/>
              <a:buNone/>
              <a:defRPr sz="4400"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2pPr>
            <a:lvl3pPr algn="ctr">
              <a:buClrTx/>
              <a:buFontTx/>
              <a:defRPr sz="4400"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3pPr>
            <a:lvl4pPr algn="ctr">
              <a:buClrTx/>
              <a:buFontTx/>
              <a:defRPr sz="4400"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4pPr>
            <a:lvl5pPr marL="0" indent="0" algn="ctr">
              <a:buClrTx/>
              <a:buSzTx/>
              <a:buFontTx/>
              <a:buNone/>
              <a:defRPr sz="4400"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5pPr>
          </a:lstStyle>
          <a:p>
            <a:r>
              <a:t>Quote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94" name="Tekstvak 6"/>
          <p:cNvSpPr txBox="1"/>
          <p:nvPr/>
        </p:nvSpPr>
        <p:spPr>
          <a:xfrm>
            <a:off x="34969" y="-662297"/>
            <a:ext cx="1210056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spc="50">
                <a:solidFill>
                  <a:schemeClr val="accent2"/>
                </a:solidFill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</a:lstStyle>
          <a:p>
            <a:r>
              <a:rPr dirty="0" err="1">
                <a:solidFill>
                  <a:schemeClr val="tx1"/>
                </a:solidFill>
              </a:rPr>
              <a:t>Tekst</a:t>
            </a:r>
            <a:r>
              <a:rPr dirty="0">
                <a:solidFill>
                  <a:schemeClr val="tx1"/>
                </a:solidFill>
              </a:rPr>
              <a:t> (Wit)</a:t>
            </a:r>
          </a:p>
        </p:txBody>
      </p:sp>
      <p:sp>
        <p:nvSpPr>
          <p:cNvPr id="70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289785" y="6246130"/>
            <a:ext cx="182216" cy="17281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36FE771-E18E-D9E9-D533-3EEA0A277C9C}"/>
              </a:ext>
            </a:extLst>
          </p:cNvPr>
          <p:cNvGrpSpPr/>
          <p:nvPr userDrawn="1"/>
        </p:nvGrpSpPr>
        <p:grpSpPr>
          <a:xfrm>
            <a:off x="2982510" y="-1286712"/>
            <a:ext cx="6858001" cy="592943"/>
            <a:chOff x="2982510" y="-1286712"/>
            <a:chExt cx="6858001" cy="592943"/>
          </a:xfrm>
        </p:grpSpPr>
        <p:sp>
          <p:nvSpPr>
            <p:cNvPr id="3" name="Rechthoek 36">
              <a:extLst>
                <a:ext uri="{FF2B5EF4-FFF2-40B4-BE49-F238E27FC236}">
                  <a16:creationId xmlns:a16="http://schemas.microsoft.com/office/drawing/2014/main" id="{B77208AA-88D6-FD9C-ACBC-8CEA1A25A610}"/>
                </a:ext>
              </a:extLst>
            </p:cNvPr>
            <p:cNvSpPr/>
            <p:nvPr/>
          </p:nvSpPr>
          <p:spPr>
            <a:xfrm rot="16200000">
              <a:off x="6254550" y="-4279730"/>
              <a:ext cx="313921" cy="6858001"/>
            </a:xfrm>
            <a:prstGeom prst="rect">
              <a:avLst/>
            </a:prstGeom>
            <a:solidFill>
              <a:srgbClr val="00A6D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  <p:grpSp>
          <p:nvGrpSpPr>
            <p:cNvPr id="4" name="Groep 8">
              <a:extLst>
                <a:ext uri="{FF2B5EF4-FFF2-40B4-BE49-F238E27FC236}">
                  <a16:creationId xmlns:a16="http://schemas.microsoft.com/office/drawing/2014/main" id="{EFCDCE4E-5515-A53D-0376-C388B4D0EFEE}"/>
                </a:ext>
              </a:extLst>
            </p:cNvPr>
            <p:cNvGrpSpPr/>
            <p:nvPr/>
          </p:nvGrpSpPr>
          <p:grpSpPr>
            <a:xfrm>
              <a:off x="2982511" y="-1286711"/>
              <a:ext cx="6226976" cy="211382"/>
              <a:chOff x="0" y="0"/>
              <a:chExt cx="6226974" cy="211380"/>
            </a:xfrm>
          </p:grpSpPr>
          <p:sp>
            <p:nvSpPr>
              <p:cNvPr id="6" name="Rechthoek 6">
                <a:extLst>
                  <a:ext uri="{FF2B5EF4-FFF2-40B4-BE49-F238E27FC236}">
                    <a16:creationId xmlns:a16="http://schemas.microsoft.com/office/drawing/2014/main" id="{7C322F51-97D5-8549-9685-CA88D8E2AC74}"/>
                  </a:ext>
                </a:extLst>
              </p:cNvPr>
              <p:cNvSpPr/>
              <p:nvPr/>
            </p:nvSpPr>
            <p:spPr>
              <a:xfrm rot="16200000">
                <a:off x="168192" y="-168191"/>
                <a:ext cx="211380" cy="547765"/>
              </a:xfrm>
              <a:prstGeom prst="rect">
                <a:avLst/>
              </a:prstGeom>
              <a:solidFill>
                <a:srgbClr val="0C23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" name="Rechthoek 29">
                <a:extLst>
                  <a:ext uri="{FF2B5EF4-FFF2-40B4-BE49-F238E27FC236}">
                    <a16:creationId xmlns:a16="http://schemas.microsoft.com/office/drawing/2014/main" id="{600777BC-D1D1-BF30-B01B-30245FBCFCA0}"/>
                  </a:ext>
                </a:extLst>
              </p:cNvPr>
              <p:cNvSpPr/>
              <p:nvPr/>
            </p:nvSpPr>
            <p:spPr>
              <a:xfrm rot="162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B8C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" name="Rechthoek 30">
                <a:extLst>
                  <a:ext uri="{FF2B5EF4-FFF2-40B4-BE49-F238E27FC236}">
                    <a16:creationId xmlns:a16="http://schemas.microsoft.com/office/drawing/2014/main" id="{6D430E28-0688-6B8F-70FF-A67834694EF3}"/>
                  </a:ext>
                </a:extLst>
              </p:cNvPr>
              <p:cNvSpPr/>
              <p:nvPr/>
            </p:nvSpPr>
            <p:spPr>
              <a:xfrm rot="162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76C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" name="Rechthoek 31">
                <a:extLst>
                  <a:ext uri="{FF2B5EF4-FFF2-40B4-BE49-F238E27FC236}">
                    <a16:creationId xmlns:a16="http://schemas.microsoft.com/office/drawing/2014/main" id="{0B91ED75-DC9B-465F-9746-1264C051AF92}"/>
                  </a:ext>
                </a:extLst>
              </p:cNvPr>
              <p:cNvSpPr/>
              <p:nvPr/>
            </p:nvSpPr>
            <p:spPr>
              <a:xfrm rot="16200000">
                <a:off x="2061263" y="-168191"/>
                <a:ext cx="211380" cy="547765"/>
              </a:xfrm>
              <a:prstGeom prst="rect">
                <a:avLst/>
              </a:prstGeom>
              <a:solidFill>
                <a:srgbClr val="6F1D7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" name="Rechthoek 32">
                <a:extLst>
                  <a:ext uri="{FF2B5EF4-FFF2-40B4-BE49-F238E27FC236}">
                    <a16:creationId xmlns:a16="http://schemas.microsoft.com/office/drawing/2014/main" id="{E182A77B-1589-19E6-50FB-76F98531B8C2}"/>
                  </a:ext>
                </a:extLst>
              </p:cNvPr>
              <p:cNvSpPr/>
              <p:nvPr/>
            </p:nvSpPr>
            <p:spPr>
              <a:xfrm rot="162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EF60A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" name="Rechthoek 33">
                <a:extLst>
                  <a:ext uri="{FF2B5EF4-FFF2-40B4-BE49-F238E27FC236}">
                    <a16:creationId xmlns:a16="http://schemas.microsoft.com/office/drawing/2014/main" id="{2097A0D5-A8A9-88FB-173C-F2540A831F17}"/>
                  </a:ext>
                </a:extLst>
              </p:cNvPr>
              <p:cNvSpPr/>
              <p:nvPr/>
            </p:nvSpPr>
            <p:spPr>
              <a:xfrm rot="162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A5003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" name="Rechthoek 34">
                <a:extLst>
                  <a:ext uri="{FF2B5EF4-FFF2-40B4-BE49-F238E27FC236}">
                    <a16:creationId xmlns:a16="http://schemas.microsoft.com/office/drawing/2014/main" id="{7FAF7EB3-96E5-E808-D39E-A3F24FD58BF3}"/>
                  </a:ext>
                </a:extLst>
              </p:cNvPr>
              <p:cNvSpPr/>
              <p:nvPr/>
            </p:nvSpPr>
            <p:spPr>
              <a:xfrm rot="16200000">
                <a:off x="3954334" y="-168191"/>
                <a:ext cx="211380" cy="547765"/>
              </a:xfrm>
              <a:prstGeom prst="rect">
                <a:avLst/>
              </a:prstGeom>
              <a:solidFill>
                <a:srgbClr val="E03C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" name="Rechthoek 37">
                <a:extLst>
                  <a:ext uri="{FF2B5EF4-FFF2-40B4-BE49-F238E27FC236}">
                    <a16:creationId xmlns:a16="http://schemas.microsoft.com/office/drawing/2014/main" id="{C5C7DF23-118E-664F-795F-184234731130}"/>
                  </a:ext>
                </a:extLst>
              </p:cNvPr>
              <p:cNvSpPr/>
              <p:nvPr/>
            </p:nvSpPr>
            <p:spPr>
              <a:xfrm rot="162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ED6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" name="Rechthoek 38">
                <a:extLst>
                  <a:ext uri="{FF2B5EF4-FFF2-40B4-BE49-F238E27FC236}">
                    <a16:creationId xmlns:a16="http://schemas.microsoft.com/office/drawing/2014/main" id="{B9CCB8C4-E730-C8E4-1F40-DCC477150A1E}"/>
                  </a:ext>
                </a:extLst>
              </p:cNvPr>
              <p:cNvSpPr/>
              <p:nvPr/>
            </p:nvSpPr>
            <p:spPr>
              <a:xfrm rot="16200000">
                <a:off x="5216380" y="-168192"/>
                <a:ext cx="211380" cy="547764"/>
              </a:xfrm>
              <a:prstGeom prst="rect">
                <a:avLst/>
              </a:prstGeom>
              <a:solidFill>
                <a:srgbClr val="FFB81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" name="Rechthoek 39">
                <a:extLst>
                  <a:ext uri="{FF2B5EF4-FFF2-40B4-BE49-F238E27FC236}">
                    <a16:creationId xmlns:a16="http://schemas.microsoft.com/office/drawing/2014/main" id="{6F45FBC3-5A66-FEC0-A103-02522379CA3D}"/>
                  </a:ext>
                </a:extLst>
              </p:cNvPr>
              <p:cNvSpPr/>
              <p:nvPr/>
            </p:nvSpPr>
            <p:spPr>
              <a:xfrm rot="16200000">
                <a:off x="5847403" y="-168193"/>
                <a:ext cx="211380" cy="547765"/>
              </a:xfrm>
              <a:prstGeom prst="rect">
                <a:avLst/>
              </a:prstGeom>
              <a:solidFill>
                <a:srgbClr val="6CC24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5" name="Rechthoek 39">
              <a:extLst>
                <a:ext uri="{FF2B5EF4-FFF2-40B4-BE49-F238E27FC236}">
                  <a16:creationId xmlns:a16="http://schemas.microsoft.com/office/drawing/2014/main" id="{A5ECC44B-A084-3535-A69D-BA18D9B94B54}"/>
                </a:ext>
              </a:extLst>
            </p:cNvPr>
            <p:cNvSpPr/>
            <p:nvPr userDrawn="1"/>
          </p:nvSpPr>
          <p:spPr>
            <a:xfrm rot="16200000">
              <a:off x="9460936" y="-1454904"/>
              <a:ext cx="211382" cy="547765"/>
            </a:xfrm>
            <a:prstGeom prst="rect">
              <a:avLst/>
            </a:prstGeom>
            <a:solidFill>
              <a:srgbClr val="009B7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49749034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kst en Beeld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7" name="Group 4"/>
          <p:cNvGrpSpPr/>
          <p:nvPr/>
        </p:nvGrpSpPr>
        <p:grpSpPr>
          <a:xfrm>
            <a:off x="698501" y="5884314"/>
            <a:ext cx="1454912" cy="577167"/>
            <a:chOff x="0" y="0"/>
            <a:chExt cx="1454911" cy="577165"/>
          </a:xfrm>
        </p:grpSpPr>
        <p:sp>
          <p:nvSpPr>
            <p:cNvPr id="849" name="Freeform 5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50" name="Freeform 6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51" name="Freeform 7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52" name="Freeform 8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53" name="Rectangle 9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54" name="Freeform 10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55" name="Freeform 11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56" name="Freeform 12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858" name="Rechthoek 221"/>
          <p:cNvSpPr/>
          <p:nvPr/>
        </p:nvSpPr>
        <p:spPr>
          <a:xfrm>
            <a:off x="7783149" y="0"/>
            <a:ext cx="4412523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59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7783149" y="0"/>
            <a:ext cx="4412523" cy="6858000"/>
          </a:xfrm>
          <a:prstGeom prst="rect">
            <a:avLst/>
          </a:prstGeom>
          <a:solidFill>
            <a:schemeClr val="accent6"/>
          </a:solidFill>
        </p:spPr>
        <p:txBody>
          <a:bodyPr>
            <a:normAutofit/>
          </a:bodyPr>
          <a:lstStyle>
            <a:lvl1pPr marL="0" indent="0">
              <a:buClrTx/>
              <a:buSzTx/>
              <a:buNone/>
            </a:lvl1pPr>
            <a:lvl2pPr>
              <a:buClrTx/>
            </a:lvl2pPr>
            <a:lvl3pPr>
              <a:buClrTx/>
              <a:buFontTx/>
            </a:lvl3pPr>
            <a:lvl4pPr>
              <a:buClrTx/>
              <a:buFontTx/>
            </a:lvl4pPr>
            <a:lvl5pPr>
              <a:buClrTx/>
              <a:buFontTx/>
            </a:lvl5pPr>
          </a:lstStyle>
          <a:p>
            <a:r>
              <a:t>  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60" name="Tijdelijke aanduiding voor afbeelding 8"/>
          <p:cNvSpPr>
            <a:spLocks noGrp="1"/>
          </p:cNvSpPr>
          <p:nvPr>
            <p:ph type="pic" sz="half" idx="21"/>
          </p:nvPr>
        </p:nvSpPr>
        <p:spPr>
          <a:xfrm>
            <a:off x="7783149" y="1433"/>
            <a:ext cx="4408851" cy="6856567"/>
          </a:xfrm>
          <a:prstGeom prst="rect">
            <a:avLst/>
          </a:prstGeom>
          <a:solidFill>
            <a:srgbClr val="ED6842"/>
          </a:solidFill>
        </p:spPr>
        <p:txBody>
          <a:bodyPr lIns="91439" tIns="45719" rIns="91439" bIns="45719"/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861" name="Plaats hier je titel"/>
          <p:cNvSpPr txBox="1">
            <a:spLocks noGrp="1"/>
          </p:cNvSpPr>
          <p:nvPr>
            <p:ph type="title" hasCustomPrompt="1"/>
          </p:nvPr>
        </p:nvSpPr>
        <p:spPr>
          <a:xfrm>
            <a:off x="705147" y="741499"/>
            <a:ext cx="6322009" cy="490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Plaats hier je titel</a:t>
            </a:r>
          </a:p>
        </p:txBody>
      </p:sp>
      <p:sp>
        <p:nvSpPr>
          <p:cNvPr id="862" name="Tijdelijke aanduiding voor verticale tekst 2"/>
          <p:cNvSpPr>
            <a:spLocks noGrp="1"/>
          </p:cNvSpPr>
          <p:nvPr>
            <p:ph type="body" sz="half" idx="22" hasCustomPrompt="1"/>
          </p:nvPr>
        </p:nvSpPr>
        <p:spPr>
          <a:xfrm>
            <a:off x="705145" y="1591899"/>
            <a:ext cx="6321089" cy="435646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Klik hier om een bullet te plaatsen.
Sub-bullets
Leestekst
Subtitel
Numerieke bullets
# Abc
# Bullets
Cursief
Alt. Subtitel</a:t>
            </a:r>
          </a:p>
        </p:txBody>
      </p:sp>
      <p:sp>
        <p:nvSpPr>
          <p:cNvPr id="863" name="Tekstvak 6"/>
          <p:cNvSpPr txBox="1"/>
          <p:nvPr/>
        </p:nvSpPr>
        <p:spPr>
          <a:xfrm>
            <a:off x="34969" y="-662297"/>
            <a:ext cx="1210056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spc="50">
                <a:solidFill>
                  <a:schemeClr val="accent2"/>
                </a:solidFill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</a:lstStyle>
          <a:p>
            <a:r>
              <a:rPr dirty="0" err="1">
                <a:solidFill>
                  <a:schemeClr val="tx1"/>
                </a:solidFill>
              </a:rPr>
              <a:t>Tekst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en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Beeld</a:t>
            </a:r>
            <a:r>
              <a:rPr dirty="0">
                <a:solidFill>
                  <a:schemeClr val="tx1"/>
                </a:solidFill>
              </a:rPr>
              <a:t> (S)</a:t>
            </a:r>
          </a:p>
        </p:txBody>
      </p:sp>
      <p:sp>
        <p:nvSpPr>
          <p:cNvPr id="8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289785" y="6246130"/>
            <a:ext cx="182216" cy="17281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F3475FF-7B49-33A5-43E8-5CB1E3DF550A}"/>
              </a:ext>
            </a:extLst>
          </p:cNvPr>
          <p:cNvGrpSpPr/>
          <p:nvPr userDrawn="1"/>
        </p:nvGrpSpPr>
        <p:grpSpPr>
          <a:xfrm>
            <a:off x="2982510" y="-1286712"/>
            <a:ext cx="6858001" cy="592943"/>
            <a:chOff x="2982510" y="-1286712"/>
            <a:chExt cx="6858001" cy="592943"/>
          </a:xfrm>
        </p:grpSpPr>
        <p:sp>
          <p:nvSpPr>
            <p:cNvPr id="3" name="Rechthoek 36">
              <a:extLst>
                <a:ext uri="{FF2B5EF4-FFF2-40B4-BE49-F238E27FC236}">
                  <a16:creationId xmlns:a16="http://schemas.microsoft.com/office/drawing/2014/main" id="{BFCE9138-9B51-D6C3-16CB-C8FFE6A23A3D}"/>
                </a:ext>
              </a:extLst>
            </p:cNvPr>
            <p:cNvSpPr/>
            <p:nvPr/>
          </p:nvSpPr>
          <p:spPr>
            <a:xfrm rot="16200000">
              <a:off x="6254550" y="-4279730"/>
              <a:ext cx="313921" cy="6858001"/>
            </a:xfrm>
            <a:prstGeom prst="rect">
              <a:avLst/>
            </a:prstGeom>
            <a:solidFill>
              <a:srgbClr val="00A6D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  <p:grpSp>
          <p:nvGrpSpPr>
            <p:cNvPr id="4" name="Groep 8">
              <a:extLst>
                <a:ext uri="{FF2B5EF4-FFF2-40B4-BE49-F238E27FC236}">
                  <a16:creationId xmlns:a16="http://schemas.microsoft.com/office/drawing/2014/main" id="{517EB11E-E8E7-7802-BA36-72048B0F4FDF}"/>
                </a:ext>
              </a:extLst>
            </p:cNvPr>
            <p:cNvGrpSpPr/>
            <p:nvPr/>
          </p:nvGrpSpPr>
          <p:grpSpPr>
            <a:xfrm>
              <a:off x="2982511" y="-1286711"/>
              <a:ext cx="6226976" cy="211382"/>
              <a:chOff x="0" y="0"/>
              <a:chExt cx="6226974" cy="211380"/>
            </a:xfrm>
          </p:grpSpPr>
          <p:sp>
            <p:nvSpPr>
              <p:cNvPr id="6" name="Rechthoek 6">
                <a:extLst>
                  <a:ext uri="{FF2B5EF4-FFF2-40B4-BE49-F238E27FC236}">
                    <a16:creationId xmlns:a16="http://schemas.microsoft.com/office/drawing/2014/main" id="{8932D68C-51EC-D478-B53F-A0C367627EB5}"/>
                  </a:ext>
                </a:extLst>
              </p:cNvPr>
              <p:cNvSpPr/>
              <p:nvPr/>
            </p:nvSpPr>
            <p:spPr>
              <a:xfrm rot="16200000">
                <a:off x="168192" y="-168191"/>
                <a:ext cx="211380" cy="547765"/>
              </a:xfrm>
              <a:prstGeom prst="rect">
                <a:avLst/>
              </a:prstGeom>
              <a:solidFill>
                <a:srgbClr val="0C23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" name="Rechthoek 29">
                <a:extLst>
                  <a:ext uri="{FF2B5EF4-FFF2-40B4-BE49-F238E27FC236}">
                    <a16:creationId xmlns:a16="http://schemas.microsoft.com/office/drawing/2014/main" id="{ADCAF656-6013-7BB9-7B08-18D501C92DFD}"/>
                  </a:ext>
                </a:extLst>
              </p:cNvPr>
              <p:cNvSpPr/>
              <p:nvPr/>
            </p:nvSpPr>
            <p:spPr>
              <a:xfrm rot="162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B8C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" name="Rechthoek 30">
                <a:extLst>
                  <a:ext uri="{FF2B5EF4-FFF2-40B4-BE49-F238E27FC236}">
                    <a16:creationId xmlns:a16="http://schemas.microsoft.com/office/drawing/2014/main" id="{1A6CAA51-C916-9486-C927-E975A90FC2F6}"/>
                  </a:ext>
                </a:extLst>
              </p:cNvPr>
              <p:cNvSpPr/>
              <p:nvPr/>
            </p:nvSpPr>
            <p:spPr>
              <a:xfrm rot="162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76C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" name="Rechthoek 31">
                <a:extLst>
                  <a:ext uri="{FF2B5EF4-FFF2-40B4-BE49-F238E27FC236}">
                    <a16:creationId xmlns:a16="http://schemas.microsoft.com/office/drawing/2014/main" id="{0E13218F-3A7A-4665-B26C-E19FA685B27F}"/>
                  </a:ext>
                </a:extLst>
              </p:cNvPr>
              <p:cNvSpPr/>
              <p:nvPr/>
            </p:nvSpPr>
            <p:spPr>
              <a:xfrm rot="16200000">
                <a:off x="2061263" y="-168191"/>
                <a:ext cx="211380" cy="547765"/>
              </a:xfrm>
              <a:prstGeom prst="rect">
                <a:avLst/>
              </a:prstGeom>
              <a:solidFill>
                <a:srgbClr val="6F1D7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" name="Rechthoek 32">
                <a:extLst>
                  <a:ext uri="{FF2B5EF4-FFF2-40B4-BE49-F238E27FC236}">
                    <a16:creationId xmlns:a16="http://schemas.microsoft.com/office/drawing/2014/main" id="{C8CC34AF-6E73-71CD-568F-345C22A73640}"/>
                  </a:ext>
                </a:extLst>
              </p:cNvPr>
              <p:cNvSpPr/>
              <p:nvPr/>
            </p:nvSpPr>
            <p:spPr>
              <a:xfrm rot="162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EF60A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" name="Rechthoek 33">
                <a:extLst>
                  <a:ext uri="{FF2B5EF4-FFF2-40B4-BE49-F238E27FC236}">
                    <a16:creationId xmlns:a16="http://schemas.microsoft.com/office/drawing/2014/main" id="{F936027A-4181-71AF-8982-B571966F0B7F}"/>
                  </a:ext>
                </a:extLst>
              </p:cNvPr>
              <p:cNvSpPr/>
              <p:nvPr/>
            </p:nvSpPr>
            <p:spPr>
              <a:xfrm rot="162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A5003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" name="Rechthoek 34">
                <a:extLst>
                  <a:ext uri="{FF2B5EF4-FFF2-40B4-BE49-F238E27FC236}">
                    <a16:creationId xmlns:a16="http://schemas.microsoft.com/office/drawing/2014/main" id="{9AAA6EB7-6AED-826F-E568-2AD6F2BC3C40}"/>
                  </a:ext>
                </a:extLst>
              </p:cNvPr>
              <p:cNvSpPr/>
              <p:nvPr/>
            </p:nvSpPr>
            <p:spPr>
              <a:xfrm rot="16200000">
                <a:off x="3954334" y="-168191"/>
                <a:ext cx="211380" cy="547765"/>
              </a:xfrm>
              <a:prstGeom prst="rect">
                <a:avLst/>
              </a:prstGeom>
              <a:solidFill>
                <a:srgbClr val="E03C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" name="Rechthoek 37">
                <a:extLst>
                  <a:ext uri="{FF2B5EF4-FFF2-40B4-BE49-F238E27FC236}">
                    <a16:creationId xmlns:a16="http://schemas.microsoft.com/office/drawing/2014/main" id="{277C8293-DEA7-060C-4610-35CEAE293320}"/>
                  </a:ext>
                </a:extLst>
              </p:cNvPr>
              <p:cNvSpPr/>
              <p:nvPr/>
            </p:nvSpPr>
            <p:spPr>
              <a:xfrm rot="162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ED6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" name="Rechthoek 38">
                <a:extLst>
                  <a:ext uri="{FF2B5EF4-FFF2-40B4-BE49-F238E27FC236}">
                    <a16:creationId xmlns:a16="http://schemas.microsoft.com/office/drawing/2014/main" id="{89B8ACCB-4B6B-B992-5AA0-AF431CFFBE09}"/>
                  </a:ext>
                </a:extLst>
              </p:cNvPr>
              <p:cNvSpPr/>
              <p:nvPr/>
            </p:nvSpPr>
            <p:spPr>
              <a:xfrm rot="16200000">
                <a:off x="5216380" y="-168192"/>
                <a:ext cx="211380" cy="547764"/>
              </a:xfrm>
              <a:prstGeom prst="rect">
                <a:avLst/>
              </a:prstGeom>
              <a:solidFill>
                <a:srgbClr val="FFB81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" name="Rechthoek 39">
                <a:extLst>
                  <a:ext uri="{FF2B5EF4-FFF2-40B4-BE49-F238E27FC236}">
                    <a16:creationId xmlns:a16="http://schemas.microsoft.com/office/drawing/2014/main" id="{2A483447-4624-442C-1BBF-43D984C3D7A1}"/>
                  </a:ext>
                </a:extLst>
              </p:cNvPr>
              <p:cNvSpPr/>
              <p:nvPr/>
            </p:nvSpPr>
            <p:spPr>
              <a:xfrm rot="16200000">
                <a:off x="5847403" y="-168193"/>
                <a:ext cx="211380" cy="547765"/>
              </a:xfrm>
              <a:prstGeom prst="rect">
                <a:avLst/>
              </a:prstGeom>
              <a:solidFill>
                <a:srgbClr val="6CC24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5" name="Rechthoek 39">
              <a:extLst>
                <a:ext uri="{FF2B5EF4-FFF2-40B4-BE49-F238E27FC236}">
                  <a16:creationId xmlns:a16="http://schemas.microsoft.com/office/drawing/2014/main" id="{E3257323-2D7C-D39A-FD2C-4691F848C8D3}"/>
                </a:ext>
              </a:extLst>
            </p:cNvPr>
            <p:cNvSpPr/>
            <p:nvPr userDrawn="1"/>
          </p:nvSpPr>
          <p:spPr>
            <a:xfrm rot="16200000">
              <a:off x="9460936" y="-1454904"/>
              <a:ext cx="211382" cy="547765"/>
            </a:xfrm>
            <a:prstGeom prst="rect">
              <a:avLst/>
            </a:prstGeom>
            <a:solidFill>
              <a:srgbClr val="009B7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60790856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DB2A1188-7655-3942-B402-ABAD519EE9F7}"/>
              </a:ext>
            </a:extLst>
          </p:cNvPr>
          <p:cNvSpPr/>
          <p:nvPr userDrawn="1"/>
        </p:nvSpPr>
        <p:spPr>
          <a:xfrm>
            <a:off x="-10750" y="0"/>
            <a:ext cx="12202750" cy="6858000"/>
          </a:xfrm>
          <a:prstGeom prst="rect">
            <a:avLst/>
          </a:prstGeom>
          <a:solidFill>
            <a:srgbClr val="007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Tijdelijke aanduiding voor tekst 24">
            <a:extLst>
              <a:ext uri="{FF2B5EF4-FFF2-40B4-BE49-F238E27FC236}">
                <a16:creationId xmlns:a16="http://schemas.microsoft.com/office/drawing/2014/main" id="{96A52489-BD48-5A40-AF40-C7FE89A516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10748" y="0"/>
            <a:ext cx="12202750" cy="6858000"/>
          </a:xfrm>
          <a:custGeom>
            <a:avLst/>
            <a:gdLst>
              <a:gd name="connsiteX0" fmla="*/ 12202750 w 12202750"/>
              <a:gd name="connsiteY0" fmla="*/ 4626493 h 6858000"/>
              <a:gd name="connsiteX1" fmla="*/ 12202750 w 12202750"/>
              <a:gd name="connsiteY1" fmla="*/ 6858000 h 6858000"/>
              <a:gd name="connsiteX2" fmla="*/ 11270933 w 12202750"/>
              <a:gd name="connsiteY2" fmla="*/ 6858000 h 6858000"/>
              <a:gd name="connsiteX3" fmla="*/ 11292806 w 12202750"/>
              <a:gd name="connsiteY3" fmla="*/ 6823366 h 6858000"/>
              <a:gd name="connsiteX4" fmla="*/ 12132976 w 12202750"/>
              <a:gd name="connsiteY4" fmla="*/ 4864546 h 6858000"/>
              <a:gd name="connsiteX5" fmla="*/ 7211067 w 12202750"/>
              <a:gd name="connsiteY5" fmla="*/ 0 h 6858000"/>
              <a:gd name="connsiteX6" fmla="*/ 12202750 w 12202750"/>
              <a:gd name="connsiteY6" fmla="*/ 0 h 6858000"/>
              <a:gd name="connsiteX7" fmla="*/ 12202750 w 12202750"/>
              <a:gd name="connsiteY7" fmla="*/ 1701685 h 6858000"/>
              <a:gd name="connsiteX8" fmla="*/ 12201531 w 12202750"/>
              <a:gd name="connsiteY8" fmla="*/ 1703737 h 6858000"/>
              <a:gd name="connsiteX9" fmla="*/ 12013073 w 12202750"/>
              <a:gd name="connsiteY9" fmla="*/ 2040528 h 6858000"/>
              <a:gd name="connsiteX10" fmla="*/ 6393116 w 12202750"/>
              <a:gd name="connsiteY10" fmla="*/ 3130572 h 6858000"/>
              <a:gd name="connsiteX11" fmla="*/ 7006806 w 12202750"/>
              <a:gd name="connsiteY11" fmla="*/ 307865 h 6858000"/>
              <a:gd name="connsiteX12" fmla="*/ 0 w 12202750"/>
              <a:gd name="connsiteY12" fmla="*/ 0 h 6858000"/>
              <a:gd name="connsiteX13" fmla="*/ 4305911 w 12202750"/>
              <a:gd name="connsiteY13" fmla="*/ 0 h 6858000"/>
              <a:gd name="connsiteX14" fmla="*/ 4155867 w 12202750"/>
              <a:gd name="connsiteY14" fmla="*/ 111493 h 6858000"/>
              <a:gd name="connsiteX15" fmla="*/ 71946 w 12202750"/>
              <a:gd name="connsiteY15" fmla="*/ 4799708 h 6858000"/>
              <a:gd name="connsiteX16" fmla="*/ 0 w 12202750"/>
              <a:gd name="connsiteY16" fmla="*/ 503612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202750" h="6858000">
                <a:moveTo>
                  <a:pt x="12202750" y="4626493"/>
                </a:moveTo>
                <a:lnTo>
                  <a:pt x="12202750" y="6858000"/>
                </a:lnTo>
                <a:lnTo>
                  <a:pt x="11270933" y="6858000"/>
                </a:lnTo>
                <a:lnTo>
                  <a:pt x="11292806" y="6823366"/>
                </a:lnTo>
                <a:cubicBezTo>
                  <a:pt x="11642946" y="6229435"/>
                  <a:pt x="11912279" y="5587138"/>
                  <a:pt x="12132976" y="4864546"/>
                </a:cubicBezTo>
                <a:close/>
                <a:moveTo>
                  <a:pt x="7211067" y="0"/>
                </a:moveTo>
                <a:lnTo>
                  <a:pt x="12202750" y="0"/>
                </a:lnTo>
                <a:lnTo>
                  <a:pt x="12202750" y="1701685"/>
                </a:lnTo>
                <a:lnTo>
                  <a:pt x="12201531" y="1703737"/>
                </a:lnTo>
                <a:cubicBezTo>
                  <a:pt x="12144874" y="1802592"/>
                  <a:pt x="12082910" y="1915911"/>
                  <a:pt x="12013073" y="2040528"/>
                </a:cubicBezTo>
                <a:cubicBezTo>
                  <a:pt x="10966860" y="3848144"/>
                  <a:pt x="7570785" y="5940600"/>
                  <a:pt x="6393116" y="3130572"/>
                </a:cubicBezTo>
                <a:cubicBezTo>
                  <a:pt x="5995310" y="2183970"/>
                  <a:pt x="6384878" y="1279305"/>
                  <a:pt x="7006806" y="307865"/>
                </a:cubicBezTo>
                <a:close/>
                <a:moveTo>
                  <a:pt x="0" y="0"/>
                </a:moveTo>
                <a:lnTo>
                  <a:pt x="4305911" y="0"/>
                </a:lnTo>
                <a:lnTo>
                  <a:pt x="4155867" y="111493"/>
                </a:lnTo>
                <a:cubicBezTo>
                  <a:pt x="2427429" y="1408339"/>
                  <a:pt x="762773" y="2806566"/>
                  <a:pt x="71946" y="4799708"/>
                </a:cubicBezTo>
                <a:lnTo>
                  <a:pt x="0" y="5036128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  </a:t>
            </a:r>
            <a:endParaRPr lang="en-GB" dirty="0"/>
          </a:p>
        </p:txBody>
      </p:sp>
      <p:sp>
        <p:nvSpPr>
          <p:cNvPr id="7" name="Titel 5">
            <a:extLst>
              <a:ext uri="{FF2B5EF4-FFF2-40B4-BE49-F238E27FC236}">
                <a16:creationId xmlns:a16="http://schemas.microsoft.com/office/drawing/2014/main" id="{7AE71AD1-5D76-2045-8B27-CC0C09C998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53413" y="3879852"/>
            <a:ext cx="9358256" cy="1621063"/>
          </a:xfrm>
        </p:spPr>
        <p:txBody>
          <a:bodyPr anchor="b"/>
          <a:lstStyle>
            <a:lvl1pPr algn="r"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Plaats hier de titel van </a:t>
            </a:r>
            <a:br>
              <a:rPr lang="nl-NL" dirty="0"/>
            </a:br>
            <a:r>
              <a:rPr lang="nl-NL" dirty="0"/>
              <a:t>de presentatie, max. 2 regels</a:t>
            </a:r>
          </a:p>
        </p:txBody>
      </p:sp>
      <p:sp>
        <p:nvSpPr>
          <p:cNvPr id="8" name="Ondertitel 2">
            <a:extLst>
              <a:ext uri="{FF2B5EF4-FFF2-40B4-BE49-F238E27FC236}">
                <a16:creationId xmlns:a16="http://schemas.microsoft.com/office/drawing/2014/main" id="{FFCFFB82-1AE5-3D4E-9AD9-487B27ADF68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82466" y="5664394"/>
            <a:ext cx="3729203" cy="248472"/>
          </a:xfrm>
        </p:spPr>
        <p:txBody>
          <a:bodyPr anchor="ctr"/>
          <a:lstStyle>
            <a:lvl1pPr marL="0" indent="0" algn="r">
              <a:buNone/>
              <a:defRPr sz="1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/>
              <a:t>Naam van de spreker of datum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079C7039-4CB9-294D-98BC-738FE5C22E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800" y="5846400"/>
            <a:ext cx="1461599" cy="103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91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C82A-374A-4FE6-8C81-47ECD46C2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0A13E-B6CC-44D8-9EEA-82C7B028F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76878-CDC6-4D31-A10D-97EAA6310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5A585-73CD-4CCD-A2FD-50419790E6CD}" type="datetimeFigureOut">
              <a:rPr lang="nl-NL" smtClean="0"/>
              <a:t>2-1-2024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A589F-A6C0-4BD9-BFDA-5FBD2FF53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9B847-E740-4C33-B0E2-1683849EC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9B79-43B9-4D65-9EE1-13B7630CC29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8509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777D-1EDB-4B33-91F4-5A7BB85AD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AB0C6-20D5-4A95-8175-5419B3FAD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B3EF7-4F29-463B-A72E-63ADB92AF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5A585-73CD-4CCD-A2FD-50419790E6CD}" type="datetimeFigureOut">
              <a:rPr lang="nl-NL" smtClean="0"/>
              <a:t>2-1-2024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D7026-4346-4A33-B1F9-B76133C33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278CA-16B8-4411-9E78-29EE6D1DF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9B79-43B9-4D65-9EE1-13B7630CC29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959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26C63-5F47-48CC-B682-D1D4A64C6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70CCD-936F-42AF-B941-A650B47683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4DC188-867B-4D57-BAFC-9187E91DF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95383-528A-446F-9829-0F81B4FF8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5A585-73CD-4CCD-A2FD-50419790E6CD}" type="datetimeFigureOut">
              <a:rPr lang="nl-NL" smtClean="0"/>
              <a:t>2-1-2024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2639-42F1-4E00-A7A9-CF8CEDA4A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1E442-01C0-4627-A2E0-3C297ADBC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9B79-43B9-4D65-9EE1-13B7630CC29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1576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A141B-BD9A-47FB-8A80-0E3B8A28B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9C831-40B2-44B7-B116-1F49B1684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FDC0C6-D3DE-486E-9DF9-0916553EF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A48C6-94F1-48FF-8D3A-F44254E607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08DEA4-4B11-4304-BBA4-12D1CE6F2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0CB49B-CCA5-4866-A513-D99717CB9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5A585-73CD-4CCD-A2FD-50419790E6CD}" type="datetimeFigureOut">
              <a:rPr lang="nl-NL" smtClean="0"/>
              <a:t>2-1-2024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653E43-3AF8-42B3-8750-2262637F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D9D11D-B2EF-4276-A541-DD7923C58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9B79-43B9-4D65-9EE1-13B7630CC29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9161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0F014-51CB-457C-BE72-B8BEF0AD6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16177A-FFC0-4513-9B66-4623D3C6D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5A585-73CD-4CCD-A2FD-50419790E6CD}" type="datetimeFigureOut">
              <a:rPr lang="nl-NL" smtClean="0"/>
              <a:t>2-1-2024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F9A515-BC14-4F16-A7E6-B453582A5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5E3723-BFC8-43B2-BE86-9ADB49E98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9B79-43B9-4D65-9EE1-13B7630CC29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130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E6F474-47B8-48D4-87D3-99E43349D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5A585-73CD-4CCD-A2FD-50419790E6CD}" type="datetimeFigureOut">
              <a:rPr lang="nl-NL" smtClean="0"/>
              <a:t>2-1-2024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D51591-790E-47AB-B39D-275239089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41C52-C2F6-4CA2-AF13-6DC8DE0FC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9B79-43B9-4D65-9EE1-13B7630CC29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2861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966FE-077F-4BD3-AD13-6AF0A7988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0D144-2CD2-4AFD-B527-62964717F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F24CE7-89D1-4AF8-B41C-73877E3BC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018F4-157A-424C-925F-95A10AA4C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5A585-73CD-4CCD-A2FD-50419790E6CD}" type="datetimeFigureOut">
              <a:rPr lang="nl-NL" smtClean="0"/>
              <a:t>2-1-2024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B938D-2443-44C2-B9EA-5CFA2328C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37EFA6-5C27-497C-BDA3-30B119E16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9B79-43B9-4D65-9EE1-13B7630CC29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9314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1DC5C-06B9-4409-A66B-5A6BE3CE7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7984F0-8EA3-49D5-9339-7464700CD2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3C1FB-8CA2-4F78-ABA3-BE3EE1308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6101B-C93A-4EF5-BCB6-BF4A11904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5A585-73CD-4CCD-A2FD-50419790E6CD}" type="datetimeFigureOut">
              <a:rPr lang="nl-NL" smtClean="0"/>
              <a:t>2-1-2024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AA16FA-0CFB-4281-8D1E-75C482FDD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0B023-2910-49A8-99D4-5844A5EE9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9B79-43B9-4D65-9EE1-13B7630CC29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9274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EF2546-EAD8-4A54-882F-766926A5F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07A15-7AB0-420B-9BAE-A5F8499B6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9FA16-EC0A-4E20-AA90-CD61A54EF0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A585-73CD-4CCD-A2FD-50419790E6CD}" type="datetimeFigureOut">
              <a:rPr lang="nl-NL" smtClean="0"/>
              <a:t>2-1-2024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68FCF-E390-4334-845C-FD1273956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EA1E9-62D3-4C18-90AA-E48F6F5061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D9B79-43B9-4D65-9EE1-13B7630CC29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054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2" name="Ondertitel 23"/>
          <p:cNvSpPr txBox="1">
            <a:spLocks noGrp="1"/>
          </p:cNvSpPr>
          <p:nvPr>
            <p:ph type="body" sz="quarter" idx="1"/>
          </p:nvPr>
        </p:nvSpPr>
        <p:spPr>
          <a:xfrm>
            <a:off x="698500" y="4883660"/>
            <a:ext cx="3729203" cy="248473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GB" dirty="0"/>
              <a:t>Y.J.E. Prencipe</a:t>
            </a:r>
            <a:endParaRPr dirty="0"/>
          </a:p>
        </p:txBody>
      </p:sp>
      <p:sp>
        <p:nvSpPr>
          <p:cNvPr id="3153" name="Tijdelijke aanduiding voor tekst 18"/>
          <p:cNvSpPr>
            <a:spLocks noGrp="1"/>
          </p:cNvSpPr>
          <p:nvPr>
            <p:ph type="body" idx="22"/>
          </p:nvPr>
        </p:nvSpPr>
        <p:spPr>
          <a:xfrm>
            <a:off x="698498" y="1712684"/>
            <a:ext cx="4114801" cy="292540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/>
          </a:bodyPr>
          <a:lstStyle/>
          <a:p>
            <a:r>
              <a:rPr lang="en-GB" dirty="0"/>
              <a:t>Literature Study Summary Meeting 20/12/2023</a:t>
            </a:r>
            <a:endParaRPr dirty="0"/>
          </a:p>
        </p:txBody>
      </p:sp>
      <p:sp>
        <p:nvSpPr>
          <p:cNvPr id="3154" name="Tijdelijke aanduiding voor tekst 42"/>
          <p:cNvSpPr>
            <a:spLocks noGrp="1"/>
          </p:cNvSpPr>
          <p:nvPr>
            <p:ph type="body" idx="2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fontScale="25000" lnSpcReduction="20000"/>
          </a:bodyPr>
          <a:lstStyle/>
          <a:p>
            <a: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C720EC-A3DF-4C51-B5BA-D04BC06B1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300" y="1032933"/>
            <a:ext cx="7188200" cy="4792133"/>
          </a:xfrm>
          <a:prstGeom prst="rect">
            <a:avLst/>
          </a:prstGeom>
        </p:spPr>
      </p:pic>
      <p:pic>
        <p:nvPicPr>
          <p:cNvPr id="3" name="Picture 2" descr="A blue logo with a plane and a crown&#10;&#10;Description automatically generated">
            <a:extLst>
              <a:ext uri="{FF2B5EF4-FFF2-40B4-BE49-F238E27FC236}">
                <a16:creationId xmlns:a16="http://schemas.microsoft.com/office/drawing/2014/main" id="{620AD9BD-02BA-8B26-3685-18B2B22177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672" b="94328" l="10000" r="90000">
                        <a14:foregroundMark x1="41000" y1="14328" x2="41400" y2="16716"/>
                        <a14:foregroundMark x1="34200" y1="25075" x2="35400" y2="28060"/>
                        <a14:foregroundMark x1="41000" y1="32537" x2="38400" y2="32537"/>
                        <a14:foregroundMark x1="38000" y1="43284" x2="38000" y2="45672"/>
                        <a14:foregroundMark x1="51000" y1="39403" x2="52000" y2="45075"/>
                        <a14:foregroundMark x1="60400" y1="45075" x2="59200" y2="48358"/>
                        <a14:foregroundMark x1="64200" y1="5970" x2="61600" y2="9851"/>
                        <a14:foregroundMark x1="56200" y1="14925" x2="56200" y2="14925"/>
                        <a14:foregroundMark x1="51000" y1="17313" x2="52000" y2="20597"/>
                        <a14:foregroundMark x1="48600" y1="25672" x2="47800" y2="28060"/>
                        <a14:foregroundMark x1="28200" y1="41493" x2="30000" y2="50149"/>
                        <a14:foregroundMark x1="41800" y1="86269" x2="38800" y2="89254"/>
                        <a14:foregroundMark x1="32800" y1="94328" x2="31200" y2="94328"/>
                        <a14:foregroundMark x1="28600" y1="43881" x2="26600" y2="501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397" y="5384909"/>
            <a:ext cx="1531606" cy="10261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" name="Titel 10"/>
          <p:cNvSpPr txBox="1">
            <a:spLocks noGrp="1"/>
          </p:cNvSpPr>
          <p:nvPr>
            <p:ph type="title"/>
          </p:nvPr>
        </p:nvSpPr>
        <p:spPr>
          <a:xfrm>
            <a:off x="705148" y="741499"/>
            <a:ext cx="6322008" cy="4904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GB" dirty="0"/>
              <a:t>Coaxial Rotor Modelling – Rotor Interference Effects</a:t>
            </a:r>
            <a:endParaRPr dirty="0"/>
          </a:p>
        </p:txBody>
      </p:sp>
      <p:sp>
        <p:nvSpPr>
          <p:cNvPr id="3177" name="Tijdelijke aanduiding voor verticale tekst 11"/>
          <p:cNvSpPr>
            <a:spLocks noGrp="1"/>
          </p:cNvSpPr>
          <p:nvPr>
            <p:ph type="body" idx="22"/>
          </p:nvPr>
        </p:nvSpPr>
        <p:spPr>
          <a:xfrm>
            <a:off x="705145" y="1591899"/>
            <a:ext cx="6965655" cy="4178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3179" name="Tijdelijke aanduiding voor dianummer 5"/>
          <p:cNvSpPr txBox="1">
            <a:spLocks noGrp="1"/>
          </p:cNvSpPr>
          <p:nvPr>
            <p:ph type="sldNum" sz="quarter" idx="2"/>
          </p:nvPr>
        </p:nvSpPr>
        <p:spPr>
          <a:xfrm>
            <a:off x="11345000" y="6246130"/>
            <a:ext cx="127001" cy="17281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013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" name="Titel 10"/>
          <p:cNvSpPr txBox="1">
            <a:spLocks noGrp="1"/>
          </p:cNvSpPr>
          <p:nvPr>
            <p:ph type="title"/>
          </p:nvPr>
        </p:nvSpPr>
        <p:spPr>
          <a:xfrm>
            <a:off x="705148" y="741499"/>
            <a:ext cx="6322008" cy="4904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GB" dirty="0"/>
              <a:t>Coaxial Rotor Modelling – Wake Contraction Effects</a:t>
            </a:r>
            <a:endParaRPr dirty="0"/>
          </a:p>
        </p:txBody>
      </p:sp>
      <p:sp>
        <p:nvSpPr>
          <p:cNvPr id="3177" name="Tijdelijke aanduiding voor verticale tekst 11"/>
          <p:cNvSpPr>
            <a:spLocks noGrp="1"/>
          </p:cNvSpPr>
          <p:nvPr>
            <p:ph type="body" idx="22"/>
          </p:nvPr>
        </p:nvSpPr>
        <p:spPr>
          <a:xfrm>
            <a:off x="705145" y="1591899"/>
            <a:ext cx="6965655" cy="4178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3179" name="Tijdelijke aanduiding voor dianummer 5"/>
          <p:cNvSpPr txBox="1">
            <a:spLocks noGrp="1"/>
          </p:cNvSpPr>
          <p:nvPr>
            <p:ph type="sldNum" sz="quarter" idx="2"/>
          </p:nvPr>
        </p:nvSpPr>
        <p:spPr>
          <a:xfrm>
            <a:off x="11345000" y="6246130"/>
            <a:ext cx="127001" cy="17281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603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" name="Titel 10"/>
          <p:cNvSpPr txBox="1">
            <a:spLocks noGrp="1"/>
          </p:cNvSpPr>
          <p:nvPr>
            <p:ph type="title"/>
          </p:nvPr>
        </p:nvSpPr>
        <p:spPr>
          <a:xfrm>
            <a:off x="705148" y="741499"/>
            <a:ext cx="6322008" cy="4904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GB" dirty="0"/>
              <a:t>Coaxial Rotor Modelling – Blade Dynamics</a:t>
            </a:r>
            <a:endParaRPr dirty="0"/>
          </a:p>
        </p:txBody>
      </p:sp>
      <p:sp>
        <p:nvSpPr>
          <p:cNvPr id="3177" name="Tijdelijke aanduiding voor verticale tekst 11"/>
          <p:cNvSpPr>
            <a:spLocks noGrp="1"/>
          </p:cNvSpPr>
          <p:nvPr>
            <p:ph type="body" idx="22"/>
          </p:nvPr>
        </p:nvSpPr>
        <p:spPr>
          <a:xfrm>
            <a:off x="705145" y="1591899"/>
            <a:ext cx="6965655" cy="4178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3179" name="Tijdelijke aanduiding voor dianummer 5"/>
          <p:cNvSpPr txBox="1">
            <a:spLocks noGrp="1"/>
          </p:cNvSpPr>
          <p:nvPr>
            <p:ph type="sldNum" sz="quarter" idx="2"/>
          </p:nvPr>
        </p:nvSpPr>
        <p:spPr>
          <a:xfrm>
            <a:off x="11345000" y="6246130"/>
            <a:ext cx="127001" cy="17281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047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" name="Titel 10"/>
          <p:cNvSpPr txBox="1">
            <a:spLocks noGrp="1"/>
          </p:cNvSpPr>
          <p:nvPr>
            <p:ph type="title"/>
          </p:nvPr>
        </p:nvSpPr>
        <p:spPr>
          <a:xfrm>
            <a:off x="705148" y="741499"/>
            <a:ext cx="6322008" cy="4904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GB" dirty="0"/>
              <a:t>Pusher Propeller Modelling</a:t>
            </a:r>
            <a:endParaRPr dirty="0"/>
          </a:p>
        </p:txBody>
      </p:sp>
      <p:sp>
        <p:nvSpPr>
          <p:cNvPr id="3177" name="Tijdelijke aanduiding voor verticale tekst 11"/>
          <p:cNvSpPr>
            <a:spLocks noGrp="1"/>
          </p:cNvSpPr>
          <p:nvPr>
            <p:ph type="body" idx="22"/>
          </p:nvPr>
        </p:nvSpPr>
        <p:spPr>
          <a:xfrm>
            <a:off x="705145" y="1591899"/>
            <a:ext cx="6965655" cy="4178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3179" name="Tijdelijke aanduiding voor dianummer 5"/>
          <p:cNvSpPr txBox="1">
            <a:spLocks noGrp="1"/>
          </p:cNvSpPr>
          <p:nvPr>
            <p:ph type="sldNum" sz="quarter" idx="2"/>
          </p:nvPr>
        </p:nvSpPr>
        <p:spPr>
          <a:xfrm>
            <a:off x="11345000" y="6246130"/>
            <a:ext cx="127001" cy="17281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972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" name="Titel 10"/>
          <p:cNvSpPr txBox="1">
            <a:spLocks noGrp="1"/>
          </p:cNvSpPr>
          <p:nvPr>
            <p:ph type="title"/>
          </p:nvPr>
        </p:nvSpPr>
        <p:spPr>
          <a:xfrm>
            <a:off x="705148" y="741499"/>
            <a:ext cx="6322008" cy="4904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GB" dirty="0"/>
              <a:t>Airframe Modelling</a:t>
            </a:r>
            <a:endParaRPr dirty="0"/>
          </a:p>
        </p:txBody>
      </p:sp>
      <p:sp>
        <p:nvSpPr>
          <p:cNvPr id="3177" name="Tijdelijke aanduiding voor verticale tekst 11"/>
          <p:cNvSpPr>
            <a:spLocks noGrp="1"/>
          </p:cNvSpPr>
          <p:nvPr>
            <p:ph type="body" idx="22"/>
          </p:nvPr>
        </p:nvSpPr>
        <p:spPr>
          <a:xfrm>
            <a:off x="705145" y="1591899"/>
            <a:ext cx="6965655" cy="4178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3179" name="Tijdelijke aanduiding voor dianummer 5"/>
          <p:cNvSpPr txBox="1">
            <a:spLocks noGrp="1"/>
          </p:cNvSpPr>
          <p:nvPr>
            <p:ph type="sldNum" sz="quarter" idx="2"/>
          </p:nvPr>
        </p:nvSpPr>
        <p:spPr>
          <a:xfrm>
            <a:off x="11345000" y="6246130"/>
            <a:ext cx="127001" cy="17281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969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" name="Titel 10"/>
          <p:cNvSpPr txBox="1">
            <a:spLocks noGrp="1"/>
          </p:cNvSpPr>
          <p:nvPr>
            <p:ph type="title"/>
          </p:nvPr>
        </p:nvSpPr>
        <p:spPr>
          <a:xfrm>
            <a:off x="705148" y="741499"/>
            <a:ext cx="6322008" cy="4904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GB" dirty="0"/>
              <a:t>Model Trimming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7" name="Tijdelijke aanduiding voor verticale tekst 11"/>
              <p:cNvSpPr>
                <a:spLocks noGrp="1"/>
              </p:cNvSpPr>
              <p:nvPr>
                <p:ph type="body" idx="22"/>
              </p:nvPr>
            </p:nvSpPr>
            <p:spPr>
              <a:xfrm>
                <a:off x="705145" y="1591899"/>
                <a:ext cx="6965655" cy="4178706"/>
              </a:xfrm>
              <a:prstGeom prst="rect">
                <a:avLst/>
              </a:prstGeom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>
                <a:normAutofit/>
              </a:bodyPr>
              <a:lstStyle/>
              <a:p>
                <a:r>
                  <a:rPr lang="en-GB" dirty="0"/>
                  <a:t>Additional trim target: </a:t>
                </a:r>
              </a:p>
              <a:p>
                <a:pPr lvl="1"/>
                <a:r>
                  <a:rPr lang="en-GB" dirty="0"/>
                  <a:t>LOS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GB" dirty="0"/>
                  <a:t> 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𝐿𝑂𝑆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where A is a value such that LOS=0.2 @ 200kts [Ferguson 2015]</a:t>
                </a:r>
              </a:p>
            </p:txBody>
          </p:sp>
        </mc:Choice>
        <mc:Fallback xmlns="">
          <p:sp>
            <p:nvSpPr>
              <p:cNvPr id="3177" name="Tijdelijke aanduiding voor verticale tekst 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2"/>
              </p:nvPr>
            </p:nvSpPr>
            <p:spPr>
              <a:xfrm>
                <a:off x="705145" y="1591899"/>
                <a:ext cx="6965655" cy="4178706"/>
              </a:xfrm>
              <a:prstGeom prst="rect">
                <a:avLst/>
              </a:prstGeom>
              <a:blipFill>
                <a:blip r:embed="rId2"/>
                <a:stretch>
                  <a:fillRect l="-1576" t="-2332"/>
                </a:stretch>
              </a:blipFill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79" name="Tijdelijke aanduiding voor dianummer 5"/>
          <p:cNvSpPr txBox="1">
            <a:spLocks noGrp="1"/>
          </p:cNvSpPr>
          <p:nvPr>
            <p:ph type="sldNum" sz="quarter" idx="2"/>
          </p:nvPr>
        </p:nvSpPr>
        <p:spPr>
          <a:xfrm>
            <a:off x="11345000" y="6246130"/>
            <a:ext cx="127001" cy="17281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072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8" name="Vertical Text Placeholder 18"/>
          <p:cNvSpPr txBox="1">
            <a:spLocks noGrp="1"/>
          </p:cNvSpPr>
          <p:nvPr>
            <p:ph type="body" idx="1"/>
          </p:nvPr>
        </p:nvSpPr>
        <p:spPr>
          <a:xfrm>
            <a:off x="698498" y="718513"/>
            <a:ext cx="10798176" cy="5229851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chemeClr val="accent1"/>
                </a:solidFill>
              </a:defRPr>
            </a:pPr>
            <a:r>
              <a:rPr lang="en-GB" dirty="0"/>
              <a:t>Control Architecture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3170" name="Tijdelijke aanduiding voor dianummer 5"/>
          <p:cNvSpPr txBox="1">
            <a:spLocks noGrp="1"/>
          </p:cNvSpPr>
          <p:nvPr>
            <p:ph type="sldNum" sz="quarter" idx="2"/>
          </p:nvPr>
        </p:nvSpPr>
        <p:spPr>
          <a:xfrm>
            <a:off x="11345000" y="6246130"/>
            <a:ext cx="127001" cy="17281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5990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" name="Titel 10"/>
          <p:cNvSpPr txBox="1">
            <a:spLocks noGrp="1"/>
          </p:cNvSpPr>
          <p:nvPr>
            <p:ph type="title"/>
          </p:nvPr>
        </p:nvSpPr>
        <p:spPr>
          <a:xfrm>
            <a:off x="705148" y="741499"/>
            <a:ext cx="6322008" cy="4904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GB" dirty="0"/>
              <a:t>PID Control</a:t>
            </a:r>
            <a:endParaRPr dirty="0"/>
          </a:p>
        </p:txBody>
      </p:sp>
      <p:sp>
        <p:nvSpPr>
          <p:cNvPr id="3177" name="Tijdelijke aanduiding voor verticale tekst 11"/>
          <p:cNvSpPr>
            <a:spLocks noGrp="1"/>
          </p:cNvSpPr>
          <p:nvPr>
            <p:ph type="body" idx="22"/>
          </p:nvPr>
        </p:nvSpPr>
        <p:spPr>
          <a:xfrm>
            <a:off x="705145" y="1591899"/>
            <a:ext cx="6321089" cy="4178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3179" name="Tijdelijke aanduiding voor dianummer 5"/>
          <p:cNvSpPr txBox="1">
            <a:spLocks noGrp="1"/>
          </p:cNvSpPr>
          <p:nvPr>
            <p:ph type="sldNum" sz="quarter" idx="2"/>
          </p:nvPr>
        </p:nvSpPr>
        <p:spPr>
          <a:xfrm>
            <a:off x="11345000" y="6246130"/>
            <a:ext cx="127001" cy="17281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617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" name="Titel 10"/>
          <p:cNvSpPr txBox="1">
            <a:spLocks noGrp="1"/>
          </p:cNvSpPr>
          <p:nvPr>
            <p:ph type="title"/>
          </p:nvPr>
        </p:nvSpPr>
        <p:spPr>
          <a:xfrm>
            <a:off x="705148" y="741499"/>
            <a:ext cx="6322008" cy="4904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GB" dirty="0"/>
              <a:t>EMF Control</a:t>
            </a:r>
            <a:endParaRPr dirty="0"/>
          </a:p>
        </p:txBody>
      </p:sp>
      <p:sp>
        <p:nvSpPr>
          <p:cNvPr id="3177" name="Tijdelijke aanduiding voor verticale tekst 11"/>
          <p:cNvSpPr>
            <a:spLocks noGrp="1"/>
          </p:cNvSpPr>
          <p:nvPr>
            <p:ph type="body" idx="22"/>
          </p:nvPr>
        </p:nvSpPr>
        <p:spPr>
          <a:xfrm>
            <a:off x="705145" y="1591899"/>
            <a:ext cx="6321089" cy="4178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3179" name="Tijdelijke aanduiding voor dianummer 5"/>
          <p:cNvSpPr txBox="1">
            <a:spLocks noGrp="1"/>
          </p:cNvSpPr>
          <p:nvPr>
            <p:ph type="sldNum" sz="quarter" idx="2"/>
          </p:nvPr>
        </p:nvSpPr>
        <p:spPr>
          <a:xfrm>
            <a:off x="11345000" y="6246130"/>
            <a:ext cx="127001" cy="17281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146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" name="Titel 10"/>
          <p:cNvSpPr txBox="1">
            <a:spLocks noGrp="1"/>
          </p:cNvSpPr>
          <p:nvPr>
            <p:ph type="title"/>
          </p:nvPr>
        </p:nvSpPr>
        <p:spPr>
          <a:xfrm>
            <a:off x="705148" y="741499"/>
            <a:ext cx="6322008" cy="4904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GB" dirty="0"/>
              <a:t>Pseudo-Control Hedging</a:t>
            </a:r>
            <a:endParaRPr dirty="0"/>
          </a:p>
        </p:txBody>
      </p:sp>
      <p:sp>
        <p:nvSpPr>
          <p:cNvPr id="3177" name="Tijdelijke aanduiding voor verticale tekst 11"/>
          <p:cNvSpPr>
            <a:spLocks noGrp="1"/>
          </p:cNvSpPr>
          <p:nvPr>
            <p:ph type="body" idx="22"/>
          </p:nvPr>
        </p:nvSpPr>
        <p:spPr>
          <a:xfrm>
            <a:off x="705145" y="1591899"/>
            <a:ext cx="6321089" cy="4178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3179" name="Tijdelijke aanduiding voor dianummer 5"/>
          <p:cNvSpPr txBox="1">
            <a:spLocks noGrp="1"/>
          </p:cNvSpPr>
          <p:nvPr>
            <p:ph type="sldNum" sz="quarter" idx="2"/>
          </p:nvPr>
        </p:nvSpPr>
        <p:spPr>
          <a:xfrm>
            <a:off x="11345000" y="6246130"/>
            <a:ext cx="127001" cy="17281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119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GB" dirty="0"/>
              <a:t>Presentation Contents</a:t>
            </a:r>
            <a:endParaRPr dirty="0"/>
          </a:p>
        </p:txBody>
      </p:sp>
      <p:sp>
        <p:nvSpPr>
          <p:cNvPr id="3158" name="Tijdelijke aanduiding voor verticale tekst 10"/>
          <p:cNvSpPr txBox="1">
            <a:spLocks noGrp="1"/>
          </p:cNvSpPr>
          <p:nvPr>
            <p:ph type="body" idx="1"/>
          </p:nvPr>
        </p:nvSpPr>
        <p:spPr>
          <a:xfrm>
            <a:off x="698499" y="1591899"/>
            <a:ext cx="10773502" cy="4356465"/>
          </a:xfrm>
          <a:prstGeom prst="rect">
            <a:avLst/>
          </a:prstGeom>
        </p:spPr>
        <p:txBody>
          <a:bodyPr/>
          <a:lstStyle/>
          <a:p>
            <a:r>
              <a:rPr lang="en-GB" dirty="0">
                <a:effectLst/>
                <a:latin typeface="Arial" panose="020B0604020202020204" pitchFamily="34" charset="0"/>
              </a:rPr>
              <a:t>1. What is already known about my topic and in which discipline is the topic discussed?</a:t>
            </a:r>
            <a:br>
              <a:rPr lang="en-GB" dirty="0"/>
            </a:br>
            <a:r>
              <a:rPr lang="en-GB" dirty="0">
                <a:effectLst/>
                <a:latin typeface="Arial" panose="020B0604020202020204" pitchFamily="34" charset="0"/>
              </a:rPr>
              <a:t>2. Which theories and concepts are used and discussed within the scope of my topic, and how are they defined?</a:t>
            </a:r>
            <a:br>
              <a:rPr lang="en-GB" dirty="0"/>
            </a:br>
            <a:r>
              <a:rPr lang="en-GB" dirty="0">
                <a:effectLst/>
                <a:latin typeface="Arial" panose="020B0604020202020204" pitchFamily="34" charset="0"/>
              </a:rPr>
              <a:t>3. How is my topic researched and what different research methods are there?</a:t>
            </a:r>
            <a:br>
              <a:rPr lang="en-GB" dirty="0"/>
            </a:br>
            <a:r>
              <a:rPr lang="en-GB" dirty="0">
                <a:effectLst/>
                <a:latin typeface="Arial" panose="020B0604020202020204" pitchFamily="34" charset="0"/>
              </a:rPr>
              <a:t>4. Which questions remain unanswered and what has yet to be researched</a:t>
            </a:r>
            <a:endParaRPr lang="nl-NL" dirty="0"/>
          </a:p>
        </p:txBody>
      </p:sp>
      <p:sp>
        <p:nvSpPr>
          <p:cNvPr id="3160" name="Tijdelijke aanduiding voor dianummer 5"/>
          <p:cNvSpPr txBox="1">
            <a:spLocks noGrp="1"/>
          </p:cNvSpPr>
          <p:nvPr>
            <p:ph type="sldNum" sz="quarter" idx="2"/>
          </p:nvPr>
        </p:nvSpPr>
        <p:spPr>
          <a:xfrm>
            <a:off x="11345000" y="6246130"/>
            <a:ext cx="127001" cy="17281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900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8" name="Vertical Text Placeholder 18"/>
          <p:cNvSpPr txBox="1">
            <a:spLocks noGrp="1"/>
          </p:cNvSpPr>
          <p:nvPr>
            <p:ph type="body" idx="1"/>
          </p:nvPr>
        </p:nvSpPr>
        <p:spPr>
          <a:xfrm>
            <a:off x="698498" y="718513"/>
            <a:ext cx="10798176" cy="5229851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chemeClr val="accent1"/>
                </a:solidFill>
              </a:defRPr>
            </a:pPr>
            <a:r>
              <a:rPr lang="en-GB" dirty="0"/>
              <a:t>Control Allocation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3170" name="Tijdelijke aanduiding voor dianummer 5"/>
          <p:cNvSpPr txBox="1">
            <a:spLocks noGrp="1"/>
          </p:cNvSpPr>
          <p:nvPr>
            <p:ph type="sldNum" sz="quarter" idx="2"/>
          </p:nvPr>
        </p:nvSpPr>
        <p:spPr>
          <a:xfrm>
            <a:off x="11345000" y="6246130"/>
            <a:ext cx="127001" cy="17281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637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" name="Titel 10"/>
          <p:cNvSpPr txBox="1">
            <a:spLocks noGrp="1"/>
          </p:cNvSpPr>
          <p:nvPr>
            <p:ph type="title"/>
          </p:nvPr>
        </p:nvSpPr>
        <p:spPr>
          <a:xfrm>
            <a:off x="705148" y="741499"/>
            <a:ext cx="6322008" cy="4904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GB" dirty="0"/>
              <a:t>Control Allocation Techniques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7" name="Tijdelijke aanduiding voor verticale tekst 11"/>
              <p:cNvSpPr>
                <a:spLocks noGrp="1"/>
              </p:cNvSpPr>
              <p:nvPr>
                <p:ph type="body" idx="22"/>
              </p:nvPr>
            </p:nvSpPr>
            <p:spPr>
              <a:xfrm>
                <a:off x="705145" y="1591899"/>
                <a:ext cx="6321089" cy="4178706"/>
              </a:xfrm>
              <a:prstGeom prst="rect">
                <a:avLst/>
              </a:prstGeom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>
                <a:normAutofit/>
              </a:bodyPr>
              <a:lstStyle/>
              <a:p>
                <a:r>
                  <a:rPr lang="en-US" dirty="0"/>
                  <a:t>Control Inputs: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Control efficiency </a:t>
                </a:r>
                <a:r>
                  <a:rPr lang="en-US" dirty="0" err="1"/>
                  <a:t>Qiu</a:t>
                </a:r>
                <a:r>
                  <a:rPr lang="en-US" dirty="0"/>
                  <a:t> et al. (2023) </a:t>
                </a:r>
                <a:r>
                  <a:rPr lang="en-US" dirty="0">
                    <a:sym typeface="Wingdings" panose="05000000000000000000" pitchFamily="2" charset="2"/>
                  </a:rPr>
                  <a:t> linear allocation transition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&amp;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&amp;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using WPI control weights (ranging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to 1)</a:t>
                </a:r>
              </a:p>
              <a:p>
                <a:r>
                  <a:rPr lang="en-US" dirty="0"/>
                  <a:t>Similar CE graphs can be constructed for speed range identification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177" name="Tijdelijke aanduiding voor verticale tekst 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2"/>
              </p:nvPr>
            </p:nvSpPr>
            <p:spPr>
              <a:xfrm>
                <a:off x="705145" y="1591899"/>
                <a:ext cx="6321089" cy="4178706"/>
              </a:xfrm>
              <a:prstGeom prst="rect">
                <a:avLst/>
              </a:prstGeom>
              <a:blipFill>
                <a:blip r:embed="rId2"/>
                <a:stretch>
                  <a:fillRect l="-1736" t="-2041" r="-1446"/>
                </a:stretch>
              </a:blipFill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79" name="Tijdelijke aanduiding voor dianummer 5"/>
          <p:cNvSpPr txBox="1">
            <a:spLocks noGrp="1"/>
          </p:cNvSpPr>
          <p:nvPr>
            <p:ph type="sldNum" sz="quarter" idx="2"/>
          </p:nvPr>
        </p:nvSpPr>
        <p:spPr>
          <a:xfrm>
            <a:off x="11049000" y="6246131"/>
            <a:ext cx="423001" cy="1419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21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716E68-55A8-45DC-9490-AC1681140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6234" y="1371439"/>
            <a:ext cx="411480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28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" name="Titel 10"/>
          <p:cNvSpPr txBox="1">
            <a:spLocks noGrp="1"/>
          </p:cNvSpPr>
          <p:nvPr>
            <p:ph type="title"/>
          </p:nvPr>
        </p:nvSpPr>
        <p:spPr>
          <a:xfrm>
            <a:off x="705148" y="741499"/>
            <a:ext cx="6322008" cy="4904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GB" dirty="0"/>
              <a:t>Control Allocation Techniques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7" name="Tijdelijke aanduiding voor verticale tekst 11"/>
              <p:cNvSpPr>
                <a:spLocks noGrp="1"/>
              </p:cNvSpPr>
              <p:nvPr>
                <p:ph type="body" idx="22"/>
              </p:nvPr>
            </p:nvSpPr>
            <p:spPr>
              <a:xfrm>
                <a:off x="705145" y="1591899"/>
                <a:ext cx="6321089" cy="4178706"/>
              </a:xfrm>
              <a:prstGeom prst="rect">
                <a:avLst/>
              </a:prstGeom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Control Inputs: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allocation using algorithm provided by Yuan et al. (2019)</a:t>
                </a:r>
              </a:p>
              <a:p>
                <a:pPr lvl="1"/>
                <a:r>
                  <a:rPr lang="en-US" dirty="0"/>
                  <a:t>Minimize power consumption, while taking into account cross-coupling effects and smooth handling quality boundary conditions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allocation using Ferguson (2015) method of pitch scheduling for minimized propeller propulsive force</a:t>
                </a:r>
              </a:p>
            </p:txBody>
          </p:sp>
        </mc:Choice>
        <mc:Fallback xmlns="">
          <p:sp>
            <p:nvSpPr>
              <p:cNvPr id="3177" name="Tijdelijke aanduiding voor verticale tekst 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2"/>
              </p:nvPr>
            </p:nvSpPr>
            <p:spPr>
              <a:xfrm>
                <a:off x="705145" y="1591899"/>
                <a:ext cx="6321089" cy="4178706"/>
              </a:xfrm>
              <a:prstGeom prst="rect">
                <a:avLst/>
              </a:prstGeom>
              <a:blipFill>
                <a:blip r:embed="rId2"/>
                <a:stretch>
                  <a:fillRect t="-2915" r="-579" b="-2187"/>
                </a:stretch>
              </a:blipFill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79" name="Tijdelijke aanduiding voor dianummer 5"/>
          <p:cNvSpPr txBox="1">
            <a:spLocks noGrp="1"/>
          </p:cNvSpPr>
          <p:nvPr>
            <p:ph type="sldNum" sz="quarter" idx="2"/>
          </p:nvPr>
        </p:nvSpPr>
        <p:spPr>
          <a:xfrm>
            <a:off x="11049000" y="6246131"/>
            <a:ext cx="423001" cy="1419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22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6596AC-2CD3-30C5-B28C-53C0060F5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6234" y="833075"/>
            <a:ext cx="4867954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85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" name="Titel 10"/>
          <p:cNvSpPr txBox="1">
            <a:spLocks noGrp="1"/>
          </p:cNvSpPr>
          <p:nvPr>
            <p:ph type="title"/>
          </p:nvPr>
        </p:nvSpPr>
        <p:spPr>
          <a:xfrm>
            <a:off x="705148" y="741499"/>
            <a:ext cx="6322008" cy="4904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GB" dirty="0"/>
              <a:t>Control Allocation Implementation Considerations</a:t>
            </a:r>
            <a:endParaRPr dirty="0"/>
          </a:p>
        </p:txBody>
      </p:sp>
      <p:sp>
        <p:nvSpPr>
          <p:cNvPr id="3177" name="Tijdelijke aanduiding voor verticale tekst 11"/>
          <p:cNvSpPr>
            <a:spLocks noGrp="1"/>
          </p:cNvSpPr>
          <p:nvPr>
            <p:ph type="body" idx="22"/>
          </p:nvPr>
        </p:nvSpPr>
        <p:spPr>
          <a:xfrm>
            <a:off x="705145" y="1591899"/>
            <a:ext cx="6321089" cy="4178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/>
          </a:bodyPr>
          <a:lstStyle/>
          <a:p>
            <a:endParaRPr lang="en-US" i="1" dirty="0"/>
          </a:p>
        </p:txBody>
      </p:sp>
      <p:sp>
        <p:nvSpPr>
          <p:cNvPr id="3179" name="Tijdelijke aanduiding voor dianummer 5"/>
          <p:cNvSpPr txBox="1">
            <a:spLocks noGrp="1"/>
          </p:cNvSpPr>
          <p:nvPr>
            <p:ph type="sldNum" sz="quarter" idx="2"/>
          </p:nvPr>
        </p:nvSpPr>
        <p:spPr>
          <a:xfrm>
            <a:off x="11049000" y="6246131"/>
            <a:ext cx="423001" cy="1419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022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8" name="Vertical Text Placeholder 18"/>
          <p:cNvSpPr txBox="1">
            <a:spLocks noGrp="1"/>
          </p:cNvSpPr>
          <p:nvPr>
            <p:ph type="body" idx="1"/>
          </p:nvPr>
        </p:nvSpPr>
        <p:spPr>
          <a:xfrm>
            <a:off x="698498" y="718513"/>
            <a:ext cx="10798176" cy="5229851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chemeClr val="accent1"/>
                </a:solidFill>
              </a:defRPr>
            </a:pPr>
            <a:r>
              <a:rPr lang="en-GB" dirty="0"/>
              <a:t>Handling Quality Assessment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3170" name="Tijdelijke aanduiding voor dianummer 5"/>
          <p:cNvSpPr txBox="1">
            <a:spLocks noGrp="1"/>
          </p:cNvSpPr>
          <p:nvPr>
            <p:ph type="sldNum" sz="quarter" idx="2"/>
          </p:nvPr>
        </p:nvSpPr>
        <p:spPr>
          <a:xfrm>
            <a:off x="11049000" y="6246131"/>
            <a:ext cx="423001" cy="1292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751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" name="Titel 10"/>
          <p:cNvSpPr txBox="1">
            <a:spLocks noGrp="1"/>
          </p:cNvSpPr>
          <p:nvPr>
            <p:ph type="title"/>
          </p:nvPr>
        </p:nvSpPr>
        <p:spPr>
          <a:xfrm>
            <a:off x="705148" y="741499"/>
            <a:ext cx="6322008" cy="4904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GB" dirty="0"/>
              <a:t>Objective Handling Quality Criteria</a:t>
            </a:r>
            <a:endParaRPr dirty="0"/>
          </a:p>
        </p:txBody>
      </p:sp>
      <p:sp>
        <p:nvSpPr>
          <p:cNvPr id="3177" name="Tijdelijke aanduiding voor verticale tekst 11"/>
          <p:cNvSpPr>
            <a:spLocks noGrp="1"/>
          </p:cNvSpPr>
          <p:nvPr>
            <p:ph type="body" idx="22"/>
          </p:nvPr>
        </p:nvSpPr>
        <p:spPr>
          <a:xfrm>
            <a:off x="705145" y="1591899"/>
            <a:ext cx="6321089" cy="4178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3179" name="Tijdelijke aanduiding voor dianummer 5"/>
          <p:cNvSpPr txBox="1">
            <a:spLocks noGrp="1"/>
          </p:cNvSpPr>
          <p:nvPr>
            <p:ph type="sldNum" sz="quarter" idx="2"/>
          </p:nvPr>
        </p:nvSpPr>
        <p:spPr>
          <a:xfrm>
            <a:off x="11049000" y="6246131"/>
            <a:ext cx="423001" cy="1419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251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" name="Titel 10"/>
          <p:cNvSpPr txBox="1">
            <a:spLocks noGrp="1"/>
          </p:cNvSpPr>
          <p:nvPr>
            <p:ph type="title"/>
          </p:nvPr>
        </p:nvSpPr>
        <p:spPr>
          <a:xfrm>
            <a:off x="705148" y="741499"/>
            <a:ext cx="6322008" cy="4904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GB" dirty="0"/>
              <a:t>Subjective Handling Quality Criteria</a:t>
            </a:r>
            <a:endParaRPr dirty="0"/>
          </a:p>
        </p:txBody>
      </p:sp>
      <p:sp>
        <p:nvSpPr>
          <p:cNvPr id="3177" name="Tijdelijke aanduiding voor verticale tekst 11"/>
          <p:cNvSpPr>
            <a:spLocks noGrp="1"/>
          </p:cNvSpPr>
          <p:nvPr>
            <p:ph type="body" idx="22"/>
          </p:nvPr>
        </p:nvSpPr>
        <p:spPr>
          <a:xfrm>
            <a:off x="705145" y="1591899"/>
            <a:ext cx="6321089" cy="4178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3179" name="Tijdelijke aanduiding voor dianummer 5"/>
          <p:cNvSpPr txBox="1">
            <a:spLocks noGrp="1"/>
          </p:cNvSpPr>
          <p:nvPr>
            <p:ph type="sldNum" sz="quarter" idx="2"/>
          </p:nvPr>
        </p:nvSpPr>
        <p:spPr>
          <a:xfrm>
            <a:off x="11049000" y="6246131"/>
            <a:ext cx="423001" cy="1419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97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jdelijke aanduiding voor tekst 46">
            <a:extLst>
              <a:ext uri="{FF2B5EF4-FFF2-40B4-BE49-F238E27FC236}">
                <a16:creationId xmlns:a16="http://schemas.microsoft.com/office/drawing/2014/main" id="{43B21ADF-AC91-4738-AAFA-9356794F93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solidFill>
            <a:srgbClr val="00A6D6"/>
          </a:solidFill>
        </p:spPr>
        <p:txBody>
          <a:bodyPr/>
          <a:lstStyle/>
          <a:p>
            <a:r>
              <a:rPr lang="nl-NL" dirty="0"/>
              <a:t> 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519F502-C245-4036-9F1B-103CAB358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End of Presentation.</a:t>
            </a:r>
          </a:p>
        </p:txBody>
      </p:sp>
      <p:sp>
        <p:nvSpPr>
          <p:cNvPr id="34" name="Ondertitel 33">
            <a:extLst>
              <a:ext uri="{FF2B5EF4-FFF2-40B4-BE49-F238E27FC236}">
                <a16:creationId xmlns:a16="http://schemas.microsoft.com/office/drawing/2014/main" id="{55F2191D-2484-4649-8731-A1464E3FA4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NL" dirty="0"/>
              <a:t>Ynias J.E. Prencipe</a:t>
            </a:r>
          </a:p>
        </p:txBody>
      </p:sp>
    </p:spTree>
    <p:extLst>
      <p:ext uri="{BB962C8B-B14F-4D97-AF65-F5344CB8AC3E}">
        <p14:creationId xmlns:p14="http://schemas.microsoft.com/office/powerpoint/2010/main" val="106232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GB" dirty="0"/>
              <a:t>Presentation Contents</a:t>
            </a:r>
            <a:endParaRPr dirty="0"/>
          </a:p>
        </p:txBody>
      </p:sp>
      <p:sp>
        <p:nvSpPr>
          <p:cNvPr id="3158" name="Tijdelijke aanduiding voor verticale tekst 10"/>
          <p:cNvSpPr txBox="1">
            <a:spLocks noGrp="1"/>
          </p:cNvSpPr>
          <p:nvPr>
            <p:ph type="body" idx="1"/>
          </p:nvPr>
        </p:nvSpPr>
        <p:spPr>
          <a:xfrm>
            <a:off x="698499" y="1591899"/>
            <a:ext cx="10773502" cy="435646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Design Aspects</a:t>
            </a:r>
          </a:p>
          <a:p>
            <a:r>
              <a:rPr lang="en-GB" dirty="0"/>
              <a:t>Modelling</a:t>
            </a:r>
          </a:p>
          <a:p>
            <a:r>
              <a:rPr lang="en-GB" dirty="0"/>
              <a:t>Control Architecture</a:t>
            </a:r>
          </a:p>
          <a:p>
            <a:r>
              <a:rPr lang="en-GB" dirty="0"/>
              <a:t>Control Allocation</a:t>
            </a:r>
          </a:p>
          <a:p>
            <a:r>
              <a:rPr lang="en-GB" dirty="0"/>
              <a:t>Handling Quality Assessment</a:t>
            </a:r>
            <a:endParaRPr lang="nl-NL" dirty="0"/>
          </a:p>
        </p:txBody>
      </p:sp>
      <p:sp>
        <p:nvSpPr>
          <p:cNvPr id="3160" name="Tijdelijke aanduiding voor dianummer 5"/>
          <p:cNvSpPr txBox="1">
            <a:spLocks noGrp="1"/>
          </p:cNvSpPr>
          <p:nvPr>
            <p:ph type="sldNum" sz="quarter" idx="2"/>
          </p:nvPr>
        </p:nvSpPr>
        <p:spPr>
          <a:xfrm>
            <a:off x="11345000" y="6246130"/>
            <a:ext cx="127001" cy="17281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8" name="Vertical Text Placeholder 18"/>
          <p:cNvSpPr txBox="1">
            <a:spLocks noGrp="1"/>
          </p:cNvSpPr>
          <p:nvPr>
            <p:ph type="body" idx="1"/>
          </p:nvPr>
        </p:nvSpPr>
        <p:spPr>
          <a:xfrm>
            <a:off x="698498" y="718513"/>
            <a:ext cx="10798176" cy="5229851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chemeClr val="accent1"/>
                </a:solidFill>
              </a:defRPr>
            </a:pPr>
            <a:r>
              <a:rPr lang="en-GB" dirty="0"/>
              <a:t>Design Aspects</a:t>
            </a:r>
          </a:p>
          <a:p>
            <a:pPr>
              <a:defRPr>
                <a:solidFill>
                  <a:schemeClr val="accent1"/>
                </a:solidFill>
              </a:defRPr>
            </a:pPr>
            <a:endParaRPr lang="en-GB" sz="2400" dirty="0"/>
          </a:p>
        </p:txBody>
      </p:sp>
      <p:sp>
        <p:nvSpPr>
          <p:cNvPr id="3170" name="Tijdelijke aanduiding voor dianummer 5"/>
          <p:cNvSpPr txBox="1">
            <a:spLocks noGrp="1"/>
          </p:cNvSpPr>
          <p:nvPr>
            <p:ph type="sldNum" sz="quarter" idx="2"/>
          </p:nvPr>
        </p:nvSpPr>
        <p:spPr>
          <a:xfrm>
            <a:off x="11345000" y="6246130"/>
            <a:ext cx="127001" cy="17281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" name="Titel 10"/>
          <p:cNvSpPr txBox="1">
            <a:spLocks noGrp="1"/>
          </p:cNvSpPr>
          <p:nvPr>
            <p:ph type="title"/>
          </p:nvPr>
        </p:nvSpPr>
        <p:spPr>
          <a:xfrm>
            <a:off x="705148" y="741499"/>
            <a:ext cx="6322008" cy="4904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GB" dirty="0"/>
              <a:t>Advancing Blade Concept (ABC) Rotor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7" name="Tijdelijke aanduiding voor verticale tekst 11"/>
              <p:cNvSpPr>
                <a:spLocks noGrp="1"/>
              </p:cNvSpPr>
              <p:nvPr>
                <p:ph type="body" idx="22"/>
              </p:nvPr>
            </p:nvSpPr>
            <p:spPr>
              <a:prstGeom prst="rect">
                <a:avLst/>
              </a:prstGeom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>
                <a:normAutofit/>
              </a:bodyPr>
              <a:lstStyle/>
              <a:p>
                <a:r>
                  <a:rPr lang="en-GB" dirty="0"/>
                  <a:t>Lift-Offset (LOS):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𝐿𝑂𝑆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𝑇𝑅</m:t>
                        </m:r>
                      </m:den>
                    </m:f>
                  </m:oMath>
                </a14:m>
                <a:r>
                  <a:rPr lang="en-GB" dirty="0"/>
                  <a:t>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br>
                  <a:rPr lang="en-GB" dirty="0"/>
                </a:br>
                <a:endParaRPr dirty="0"/>
              </a:p>
            </p:txBody>
          </p:sp>
        </mc:Choice>
        <mc:Fallback xmlns="">
          <p:sp>
            <p:nvSpPr>
              <p:cNvPr id="3177" name="Tijdelijke aanduiding voor verticale tekst 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2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1736" t="-280"/>
                </a:stretch>
              </a:blipFill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79" name="Tijdelijke aanduiding voor dianummer 5"/>
          <p:cNvSpPr txBox="1">
            <a:spLocks noGrp="1"/>
          </p:cNvSpPr>
          <p:nvPr>
            <p:ph type="sldNum" sz="quarter" idx="2"/>
          </p:nvPr>
        </p:nvSpPr>
        <p:spPr>
          <a:xfrm>
            <a:off x="11345000" y="6246130"/>
            <a:ext cx="127001" cy="17281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5255CD-5EAB-AABA-C042-FBED0AC72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575" y="2350906"/>
            <a:ext cx="79438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1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" name="Titel 10"/>
          <p:cNvSpPr txBox="1">
            <a:spLocks noGrp="1"/>
          </p:cNvSpPr>
          <p:nvPr>
            <p:ph type="title"/>
          </p:nvPr>
        </p:nvSpPr>
        <p:spPr>
          <a:xfrm>
            <a:off x="705148" y="741499"/>
            <a:ext cx="6322008" cy="4904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GB" dirty="0"/>
              <a:t>Control System Description</a:t>
            </a:r>
          </a:p>
        </p:txBody>
      </p:sp>
      <p:sp>
        <p:nvSpPr>
          <p:cNvPr id="3177" name="Tijdelijke aanduiding voor verticale tekst 11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/>
          </a:bodyPr>
          <a:lstStyle/>
          <a:p>
            <a:br>
              <a:rPr dirty="0"/>
            </a:br>
            <a:endParaRPr dirty="0"/>
          </a:p>
        </p:txBody>
      </p:sp>
      <p:sp>
        <p:nvSpPr>
          <p:cNvPr id="3179" name="Tijdelijke aanduiding voor dianummer 5"/>
          <p:cNvSpPr txBox="1">
            <a:spLocks noGrp="1"/>
          </p:cNvSpPr>
          <p:nvPr>
            <p:ph type="sldNum" sz="quarter" idx="2"/>
          </p:nvPr>
        </p:nvSpPr>
        <p:spPr>
          <a:xfrm>
            <a:off x="11345000" y="6246130"/>
            <a:ext cx="127001" cy="17281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005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8" name="Vertical Text Placeholder 18"/>
          <p:cNvSpPr txBox="1">
            <a:spLocks noGrp="1"/>
          </p:cNvSpPr>
          <p:nvPr>
            <p:ph type="body" idx="1"/>
          </p:nvPr>
        </p:nvSpPr>
        <p:spPr>
          <a:xfrm>
            <a:off x="698498" y="718513"/>
            <a:ext cx="10798176" cy="5229851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chemeClr val="accent1"/>
                </a:solidFill>
              </a:defRPr>
            </a:pPr>
            <a:r>
              <a:rPr lang="en-GB" dirty="0"/>
              <a:t>Modelling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3170" name="Tijdelijke aanduiding voor dianummer 5"/>
          <p:cNvSpPr txBox="1">
            <a:spLocks noGrp="1"/>
          </p:cNvSpPr>
          <p:nvPr>
            <p:ph type="sldNum" sz="quarter" idx="2"/>
          </p:nvPr>
        </p:nvSpPr>
        <p:spPr>
          <a:xfrm>
            <a:off x="11345000" y="6246130"/>
            <a:ext cx="127001" cy="17281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169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" name="Titel 10"/>
          <p:cNvSpPr txBox="1">
            <a:spLocks noGrp="1"/>
          </p:cNvSpPr>
          <p:nvPr>
            <p:ph type="title"/>
          </p:nvPr>
        </p:nvSpPr>
        <p:spPr>
          <a:xfrm>
            <a:off x="705148" y="741499"/>
            <a:ext cx="6322008" cy="4904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GB" dirty="0"/>
              <a:t>Coaxial Rotor Modelling</a:t>
            </a:r>
            <a:endParaRPr dirty="0"/>
          </a:p>
        </p:txBody>
      </p:sp>
      <p:sp>
        <p:nvSpPr>
          <p:cNvPr id="3177" name="Tijdelijke aanduiding voor verticale tekst 11"/>
          <p:cNvSpPr>
            <a:spLocks noGrp="1"/>
          </p:cNvSpPr>
          <p:nvPr>
            <p:ph type="body" idx="22"/>
          </p:nvPr>
        </p:nvSpPr>
        <p:spPr>
          <a:xfrm>
            <a:off x="705145" y="1591899"/>
            <a:ext cx="6965655" cy="4178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3179" name="Tijdelijke aanduiding voor dianummer 5"/>
          <p:cNvSpPr txBox="1">
            <a:spLocks noGrp="1"/>
          </p:cNvSpPr>
          <p:nvPr>
            <p:ph type="sldNum" sz="quarter" idx="2"/>
          </p:nvPr>
        </p:nvSpPr>
        <p:spPr>
          <a:xfrm>
            <a:off x="11345000" y="6246130"/>
            <a:ext cx="127001" cy="17281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893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" name="Titel 10"/>
          <p:cNvSpPr txBox="1">
            <a:spLocks noGrp="1"/>
          </p:cNvSpPr>
          <p:nvPr>
            <p:ph type="title"/>
          </p:nvPr>
        </p:nvSpPr>
        <p:spPr>
          <a:xfrm>
            <a:off x="705148" y="741499"/>
            <a:ext cx="6322008" cy="4904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GB" dirty="0"/>
              <a:t>Coaxial Rotor Modelling – Rotor Inflow</a:t>
            </a:r>
            <a:endParaRPr dirty="0"/>
          </a:p>
        </p:txBody>
      </p:sp>
      <p:sp>
        <p:nvSpPr>
          <p:cNvPr id="3177" name="Tijdelijke aanduiding voor verticale tekst 11"/>
          <p:cNvSpPr>
            <a:spLocks noGrp="1"/>
          </p:cNvSpPr>
          <p:nvPr>
            <p:ph type="body" idx="22"/>
          </p:nvPr>
        </p:nvSpPr>
        <p:spPr>
          <a:xfrm>
            <a:off x="705145" y="1591899"/>
            <a:ext cx="6965655" cy="4178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3179" name="Tijdelijke aanduiding voor dianummer 5"/>
          <p:cNvSpPr txBox="1">
            <a:spLocks noGrp="1"/>
          </p:cNvSpPr>
          <p:nvPr>
            <p:ph type="sldNum" sz="quarter" idx="2"/>
          </p:nvPr>
        </p:nvSpPr>
        <p:spPr>
          <a:xfrm>
            <a:off x="11345000" y="6246130"/>
            <a:ext cx="127001" cy="17281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593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390</Words>
  <Application>Microsoft Office PowerPoint</Application>
  <PresentationFormat>Widescreen</PresentationFormat>
  <Paragraphs>73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Roboto Slab Regular Regular</vt:lpstr>
      <vt:lpstr>Office Theme</vt:lpstr>
      <vt:lpstr>PowerPoint Presentation</vt:lpstr>
      <vt:lpstr>Presentation Contents</vt:lpstr>
      <vt:lpstr>Presentation Contents</vt:lpstr>
      <vt:lpstr>PowerPoint Presentation</vt:lpstr>
      <vt:lpstr>Advancing Blade Concept (ABC) Rotor</vt:lpstr>
      <vt:lpstr>Control System Description</vt:lpstr>
      <vt:lpstr>PowerPoint Presentation</vt:lpstr>
      <vt:lpstr>Coaxial Rotor Modelling</vt:lpstr>
      <vt:lpstr>Coaxial Rotor Modelling – Rotor Inflow</vt:lpstr>
      <vt:lpstr>Coaxial Rotor Modelling – Rotor Interference Effects</vt:lpstr>
      <vt:lpstr>Coaxial Rotor Modelling – Wake Contraction Effects</vt:lpstr>
      <vt:lpstr>Coaxial Rotor Modelling – Blade Dynamics</vt:lpstr>
      <vt:lpstr>Pusher Propeller Modelling</vt:lpstr>
      <vt:lpstr>Airframe Modelling</vt:lpstr>
      <vt:lpstr>Model Trimming</vt:lpstr>
      <vt:lpstr>PowerPoint Presentation</vt:lpstr>
      <vt:lpstr>PID Control</vt:lpstr>
      <vt:lpstr>EMF Control</vt:lpstr>
      <vt:lpstr>Pseudo-Control Hedging</vt:lpstr>
      <vt:lpstr>PowerPoint Presentation</vt:lpstr>
      <vt:lpstr>Control Allocation Techniques</vt:lpstr>
      <vt:lpstr>Control Allocation Techniques</vt:lpstr>
      <vt:lpstr>Control Allocation Implementation Considerations</vt:lpstr>
      <vt:lpstr>PowerPoint Presentation</vt:lpstr>
      <vt:lpstr>Objective Handling Quality Criteria</vt:lpstr>
      <vt:lpstr>Subjective Handling Quality Criteria</vt:lpstr>
      <vt:lpstr>End of Presentation.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Prencipe, Ynias</dc:creator>
  <cp:lastModifiedBy>Prencipe Ynias</cp:lastModifiedBy>
  <cp:revision>8</cp:revision>
  <dcterms:created xsi:type="dcterms:W3CDTF">2023-12-13T21:11:08Z</dcterms:created>
  <dcterms:modified xsi:type="dcterms:W3CDTF">2024-01-02T14:22:15Z</dcterms:modified>
</cp:coreProperties>
</file>