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6F9F-812B-AE70-A437-E6271072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63234-2497-C917-36BC-B39CDD84E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95985-A2CA-B67C-AC97-9F91F5FA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D2BB-289A-4015-B58B-816D6D4B4332}" type="datetimeFigureOut">
              <a:rPr lang="en-BE" smtClean="0"/>
              <a:t>24/01/2024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F2304-3CBF-15E7-D6E1-76EF8988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A134-7963-8E05-B5CD-97F24AED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F037-9EE6-4A4E-92E7-223F487E6F6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8066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DBA8-CE7F-8A0A-1862-08F33B03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2FCC3-D83B-EF76-430F-EF834E5F9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AB70A-07F7-3D78-E09B-9EA53469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D2BB-289A-4015-B58B-816D6D4B4332}" type="datetimeFigureOut">
              <a:rPr lang="en-BE" smtClean="0"/>
              <a:t>24/01/2024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3BA4B-D07E-EF73-2C08-B655E510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5AA77-BAE1-7BC5-5AB5-6030F75D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F037-9EE6-4A4E-92E7-223F487E6F6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1755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5401A-9DD7-69C5-1886-DBE1852BA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F112C-18C8-4AF6-B21A-A81FC0F52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C2AB1-9719-3421-72E4-F9BD207D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D2BB-289A-4015-B58B-816D6D4B4332}" type="datetimeFigureOut">
              <a:rPr lang="en-BE" smtClean="0"/>
              <a:t>24/01/2024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10F97-47B4-982E-2776-9E5A9B9C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3465-0A08-3E28-E297-52D66759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F037-9EE6-4A4E-92E7-223F487E6F6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7497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C35E-4FE0-C6D0-98EA-52B35C18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9714-3D98-3808-7DB4-7FE447A99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57185-4018-BE71-0421-B1CE6E7C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D2BB-289A-4015-B58B-816D6D4B4332}" type="datetimeFigureOut">
              <a:rPr lang="en-BE" smtClean="0"/>
              <a:t>24/01/2024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49700-1E0B-1B1E-3C39-1336B8A0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C9D0F-3C02-CF96-34AA-35EEF679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F037-9EE6-4A4E-92E7-223F487E6F6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7143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A600-77E9-1B29-E45B-F7E381B1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93BD0-4480-DF18-7929-71C9393F5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AC081-DD1A-7492-2C98-1571AAB7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D2BB-289A-4015-B58B-816D6D4B4332}" type="datetimeFigureOut">
              <a:rPr lang="en-BE" smtClean="0"/>
              <a:t>24/01/2024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35AD1-C7CE-58FF-BEE7-2CB23D99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4344-80C3-043D-88DA-8EDD57BC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F037-9EE6-4A4E-92E7-223F487E6F6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323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1CA8-5075-C946-61AC-0D2E6A9D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73AD-EA73-19BA-42F6-D0D97EEB4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7A917-F759-EACE-0EB0-37E16CB4C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DC84B-4961-5D0F-42D9-D91384A1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D2BB-289A-4015-B58B-816D6D4B4332}" type="datetimeFigureOut">
              <a:rPr lang="en-BE" smtClean="0"/>
              <a:t>24/01/2024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FAF5F-D838-3BBF-1B17-B731FF3D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3436C-1BCA-D029-1022-EA2D666E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F037-9EE6-4A4E-92E7-223F487E6F6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146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B1A4-B054-A30F-A1E5-8AC625C5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339F9-9A64-0AEC-6B41-02F6BC24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8E265-C03A-D66A-DEC7-2EBA5563F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8942B-28AF-562A-D8C2-31813EDE2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CDA45-2C42-4453-0464-23684BA47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05C77-F2F1-DB9B-6021-72DBAC06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D2BB-289A-4015-B58B-816D6D4B4332}" type="datetimeFigureOut">
              <a:rPr lang="en-BE" smtClean="0"/>
              <a:t>24/01/2024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FF3EFB-2BCA-6DB1-622F-840CDEDE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828E1-A9C1-C3A0-77F0-1DB42096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F037-9EE6-4A4E-92E7-223F487E6F6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0043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B95F-9202-EA79-4FDA-0321C4AD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B9D33-0B96-18FF-5873-F0427931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D2BB-289A-4015-B58B-816D6D4B4332}" type="datetimeFigureOut">
              <a:rPr lang="en-BE" smtClean="0"/>
              <a:t>24/01/2024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EC644-0830-287F-BE5C-B87F19CE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F4EE9-E3AC-3FE6-D11B-3F635C29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F037-9EE6-4A4E-92E7-223F487E6F6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0001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8461F-A605-7852-695A-18B36AB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D2BB-289A-4015-B58B-816D6D4B4332}" type="datetimeFigureOut">
              <a:rPr lang="en-BE" smtClean="0"/>
              <a:t>24/01/2024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3211A-03FC-DDE0-1900-6EE63711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11474-BD6F-5E62-6A14-1C28A4B3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F037-9EE6-4A4E-92E7-223F487E6F6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8152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75FA-A9BA-9C51-6DDF-EEFDFB48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62937-3A0C-22B9-DE93-B4BD9B72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0D8C6-80D7-267B-20C3-DB25768C0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341CF-F0E5-4EDB-3469-8B0840B4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D2BB-289A-4015-B58B-816D6D4B4332}" type="datetimeFigureOut">
              <a:rPr lang="en-BE" smtClean="0"/>
              <a:t>24/01/2024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14C75-B876-07DC-B874-B1BA0D9F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797FF-F3CA-A290-2A31-BB756B59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F037-9EE6-4A4E-92E7-223F487E6F6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1913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24C9-4630-2D36-A9BF-44DB9610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48447-52C6-5F8A-7E06-947D09980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8A5F7-286D-C7C9-5461-5A21E5F8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728E2-1403-114B-F91C-46E9E354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D2BB-289A-4015-B58B-816D6D4B4332}" type="datetimeFigureOut">
              <a:rPr lang="en-BE" smtClean="0"/>
              <a:t>24/01/2024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B914B-5A7E-A150-9426-1BCA248A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EDCA8-16C4-5DAA-8750-851551EA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F037-9EE6-4A4E-92E7-223F487E6F6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9896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3D62B-14D1-1FEF-196C-D8C5E6A2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58085-C92A-F76D-4F46-218546F58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57EB1-0848-A7BE-4023-75CF90010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1D2BB-289A-4015-B58B-816D6D4B4332}" type="datetimeFigureOut">
              <a:rPr lang="en-BE" smtClean="0"/>
              <a:t>24/01/2024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3675-B32F-96CE-F9AD-4FE2E1002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9B104-C0F9-D87E-734D-BA62C9EB7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CF037-9EE6-4A4E-92E7-223F487E6F6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468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4B99-A2D4-EC27-ACA0-486DE7BF8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Progress Meeting 24/01/24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7221F-F701-D0EF-90A0-47EBCACD3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77992"/>
          </a:xfrm>
        </p:spPr>
        <p:txBody>
          <a:bodyPr>
            <a:normAutofit/>
          </a:bodyPr>
          <a:lstStyle/>
          <a:p>
            <a:r>
              <a:rPr lang="en-GB" dirty="0"/>
              <a:t>Literature Study Feedback</a:t>
            </a:r>
          </a:p>
          <a:p>
            <a:r>
              <a:rPr lang="en-GB" dirty="0"/>
              <a:t>3-Dof Model Simulations</a:t>
            </a:r>
          </a:p>
          <a:p>
            <a:r>
              <a:rPr lang="en-GB" dirty="0"/>
              <a:t>3-Dof Numerical Trim</a:t>
            </a:r>
          </a:p>
          <a:p>
            <a:r>
              <a:rPr lang="en-GB" dirty="0" err="1"/>
              <a:t>Github</a:t>
            </a:r>
            <a:r>
              <a:rPr lang="en-GB" dirty="0"/>
              <a:t> Repo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4123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1C1D-1A96-0A83-9CC9-F7217650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Study Feedback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CDECD-DAA0-1A69-D0E5-2E3D8F25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Discuss potential grade?</a:t>
            </a:r>
          </a:p>
          <a:p>
            <a:r>
              <a:rPr lang="en-GB" dirty="0"/>
              <a:t>Discuss points to be rewritten/revised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1366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3794-E8D5-70F2-9C95-969AC806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3-Dof Trim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B8340-27C8-3CD5-2298-A72BEFF4E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Newton-</a:t>
            </a:r>
            <a:r>
              <a:rPr lang="en-GB" dirty="0" err="1"/>
              <a:t>Rhapson</a:t>
            </a:r>
            <a:r>
              <a:rPr lang="en-GB" dirty="0"/>
              <a:t> Trim algorithm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Simplified inflow to be uniform for both upper and rotor after encountering numerical issues, to be updated later (if necessary, doesn’t add much fidelity</a:t>
            </a:r>
            <a:r>
              <a:rPr lang="en-BE" sz="2800" b="0" i="0" dirty="0">
                <a:effectLst/>
                <a:latin typeface="Menlo"/>
              </a:rPr>
              <a:t>)</a:t>
            </a:r>
            <a:endParaRPr lang="en-GB" dirty="0"/>
          </a:p>
          <a:p>
            <a:r>
              <a:rPr lang="en-GB" dirty="0"/>
              <a:t>State vector f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udot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wdot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qdot</a:t>
            </a:r>
            <a:r>
              <a:rPr lang="en-GB" dirty="0">
                <a:sym typeface="Wingdings" panose="05000000000000000000" pitchFamily="2" charset="2"/>
              </a:rPr>
              <a:t>, lambda_0_u_dot</a:t>
            </a:r>
          </a:p>
          <a:p>
            <a:r>
              <a:rPr lang="en-GB" dirty="0">
                <a:sym typeface="Wingdings" panose="05000000000000000000" pitchFamily="2" charset="2"/>
              </a:rPr>
              <a:t>Trim vector x  theta_0_u, theta_0_l, </a:t>
            </a:r>
            <a:r>
              <a:rPr lang="en-GB" dirty="0" err="1">
                <a:sym typeface="Wingdings" panose="05000000000000000000" pitchFamily="2" charset="2"/>
              </a:rPr>
              <a:t>theta_c</a:t>
            </a:r>
            <a:r>
              <a:rPr lang="en-GB" dirty="0">
                <a:sym typeface="Wingdings" panose="05000000000000000000" pitchFamily="2" charset="2"/>
              </a:rPr>
              <a:t>, lambda_0_u</a:t>
            </a:r>
            <a:endParaRPr lang="en-GB" dirty="0"/>
          </a:p>
          <a:p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47E32-6C51-ECDE-87FA-8CCED4395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03" y="2307874"/>
            <a:ext cx="2486372" cy="724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01F071-B3F6-4391-DC8F-B0C989189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576" y="2307874"/>
            <a:ext cx="2143424" cy="800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690EB9-084D-1BE1-0942-CBB78349C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827" y="2365032"/>
            <a:ext cx="2219635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4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ED03-5307-9046-77D3-B9F3C600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3-Dof Trim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DA57F-D753-E4AC-6EAC-660D400D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After many iterations and debugging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Problem at low speed inflow, and a divergence</a:t>
            </a:r>
            <a:br>
              <a:rPr lang="en-GB" dirty="0"/>
            </a:br>
            <a:r>
              <a:rPr lang="en-GB" dirty="0"/>
              <a:t>of </a:t>
            </a:r>
            <a:r>
              <a:rPr lang="en-GB" dirty="0" err="1"/>
              <a:t>C_T_BEM_l</a:t>
            </a:r>
            <a:r>
              <a:rPr lang="en-GB" dirty="0"/>
              <a:t> </a:t>
            </a:r>
          </a:p>
          <a:p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E383E-E79A-70E2-73F5-F69531531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86" y="2646157"/>
            <a:ext cx="3374511" cy="2699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B1DF07-D927-DA58-ED7D-1BB054427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711" y="2600778"/>
            <a:ext cx="3496764" cy="2699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B5B70A-E27D-F109-C699-7FC976703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787" y="1250973"/>
            <a:ext cx="3468013" cy="26996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8DFC6D-8F8D-A19F-9D23-74F61A447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1428" y="4085520"/>
            <a:ext cx="3416730" cy="25922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3C2AEF-F2D9-2874-2043-2ECFB130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8198" y="197790"/>
            <a:ext cx="3145790" cy="245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7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7C57-F0BF-FFD1-6901-E32F4EE3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3-Dof Trim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4C479-15D7-D14C-4EC4-7366FAC0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Equation for C_T_BEM: 					</a:t>
            </a:r>
            <a:r>
              <a:rPr lang="en-GB" dirty="0">
                <a:sym typeface="Wingdings" panose="05000000000000000000" pitchFamily="2" charset="2"/>
              </a:rPr>
              <a:t> in control plane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 tried to make a 5</a:t>
            </a:r>
            <a:r>
              <a:rPr lang="en-GB" baseline="30000" dirty="0"/>
              <a:t>th</a:t>
            </a:r>
            <a:r>
              <a:rPr lang="en-GB" dirty="0"/>
              <a:t> trim target and state for quasi-dynamic inflow of lower rotor, it did converge, but not to the </a:t>
            </a:r>
            <a:r>
              <a:rPr lang="en-GB" dirty="0" err="1"/>
              <a:t>Glauert</a:t>
            </a:r>
            <a:r>
              <a:rPr lang="en-GB" dirty="0"/>
              <a:t> values</a:t>
            </a:r>
          </a:p>
          <a:p>
            <a:r>
              <a:rPr lang="en-GB" dirty="0"/>
              <a:t>Perhaps inflow </a:t>
            </a:r>
            <a:r>
              <a:rPr lang="en-GB" dirty="0" err="1"/>
              <a:t>lambda_i_u_mean</a:t>
            </a:r>
            <a:r>
              <a:rPr lang="en-GB" dirty="0"/>
              <a:t> and lambda_0_u (trim var] are not properly integrated in the software </a:t>
            </a:r>
            <a:r>
              <a:rPr lang="en-GB" dirty="0">
                <a:sym typeface="Wingdings" panose="05000000000000000000" pitchFamily="2" charset="2"/>
              </a:rPr>
              <a:t> check</a:t>
            </a:r>
          </a:p>
          <a:p>
            <a:r>
              <a:rPr lang="en-GB" dirty="0">
                <a:sym typeface="Wingdings" panose="05000000000000000000" pitchFamily="2" charset="2"/>
              </a:rPr>
              <a:t>Maybe use actual BET [according to memorandum]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EE8A8-9F8E-9347-7809-A455C44A1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637" y="1778180"/>
            <a:ext cx="3000794" cy="58110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034F3F-5684-2EDE-E630-D65F82AE6AD0}"/>
              </a:ext>
            </a:extLst>
          </p:cNvPr>
          <p:cNvCxnSpPr/>
          <p:nvPr/>
        </p:nvCxnSpPr>
        <p:spPr>
          <a:xfrm>
            <a:off x="6165011" y="2182483"/>
            <a:ext cx="0" cy="48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14221B-42AC-0D7F-E62F-8F5554D14D15}"/>
              </a:ext>
            </a:extLst>
          </p:cNvPr>
          <p:cNvCxnSpPr/>
          <p:nvPr/>
        </p:nvCxnSpPr>
        <p:spPr>
          <a:xfrm>
            <a:off x="7487728" y="2182483"/>
            <a:ext cx="0" cy="48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14FB1B-AB4E-E79E-EE37-4CCFD3EE6297}"/>
              </a:ext>
            </a:extLst>
          </p:cNvPr>
          <p:cNvSpPr txBox="1"/>
          <p:nvPr/>
        </p:nvSpPr>
        <p:spPr>
          <a:xfrm>
            <a:off x="6026989" y="2648189"/>
            <a:ext cx="1636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Trim variables</a:t>
            </a:r>
            <a:endParaRPr lang="en-BE" sz="2000" dirty="0"/>
          </a:p>
        </p:txBody>
      </p:sp>
    </p:spTree>
    <p:extLst>
      <p:ext uri="{BB962C8B-B14F-4D97-AF65-F5344CB8AC3E}">
        <p14:creationId xmlns:p14="http://schemas.microsoft.com/office/powerpoint/2010/main" val="280217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1022-7455-7249-0FE6-2ABEB0E8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3dof Model Simulations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55907-ACD5-7E6A-85E2-A8FF9876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Quasi-dynamic inflow</a:t>
            </a:r>
          </a:p>
          <a:p>
            <a:r>
              <a:rPr lang="en-GB" dirty="0"/>
              <a:t>Coaxial rotor</a:t>
            </a:r>
          </a:p>
          <a:p>
            <a:pPr lvl="1"/>
            <a:r>
              <a:rPr lang="en-GB" dirty="0"/>
              <a:t>Uniform inflow upper rotor</a:t>
            </a:r>
          </a:p>
          <a:p>
            <a:pPr lvl="1"/>
            <a:r>
              <a:rPr lang="en-GB" dirty="0"/>
              <a:t>Linear inflow lower rotor</a:t>
            </a:r>
          </a:p>
          <a:p>
            <a:pPr lvl="1"/>
            <a:r>
              <a:rPr lang="en-GB" dirty="0"/>
              <a:t>Interference effects</a:t>
            </a:r>
          </a:p>
          <a:p>
            <a:pPr lvl="2"/>
            <a:r>
              <a:rPr lang="en-GB" dirty="0"/>
              <a:t>Complete ‘boost’ (*1</a:t>
            </a:r>
            <a:r>
              <a:rPr lang="en-BE" sz="1800" b="0" i="0" dirty="0">
                <a:effectLst/>
                <a:latin typeface="Menlo"/>
              </a:rPr>
              <a:t>)</a:t>
            </a:r>
            <a:r>
              <a:rPr lang="en-GB" sz="1800" b="0" i="0" dirty="0">
                <a:effectLst/>
                <a:latin typeface="Menlo"/>
              </a:rPr>
              <a:t> </a:t>
            </a:r>
            <a:r>
              <a:rPr lang="en-GB" dirty="0"/>
              <a:t>of upper on lower</a:t>
            </a:r>
          </a:p>
          <a:p>
            <a:pPr lvl="3"/>
            <a:r>
              <a:rPr lang="en-GB" dirty="0"/>
              <a:t>Numerical issues with the linear pre-allocation of interference factor w.r.t advance ratio, but the *1 is in line with literature (Ferguson, Qiu, Berger</a:t>
            </a:r>
            <a:r>
              <a:rPr lang="en-BE" sz="1800" b="0" i="0" dirty="0">
                <a:effectLst/>
                <a:latin typeface="Menlo"/>
              </a:rPr>
              <a:t>)</a:t>
            </a:r>
            <a:endParaRPr lang="en-GB" dirty="0"/>
          </a:p>
          <a:p>
            <a:pPr lvl="2"/>
            <a:r>
              <a:rPr lang="en-GB" dirty="0"/>
              <a:t>No effect of lower on upper</a:t>
            </a:r>
          </a:p>
          <a:p>
            <a:r>
              <a:rPr lang="en-GB" dirty="0"/>
              <a:t>No pusher propeller or stabilator/elevator + hor. stabilizer yet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4715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BAE7-6BF2-86FA-5A46-EBE51E92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3dof Model Simulations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D952E-269F-3BD4-AD82-5FE003543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Again abnormalities at initial </a:t>
            </a:r>
            <a:r>
              <a:rPr lang="en-GB" dirty="0" err="1"/>
              <a:t>udot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EB8F5-9D92-44B8-770B-F980FFD21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141" y="2518852"/>
            <a:ext cx="4601217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4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F2CF-0EE6-8647-75EA-093396CB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Repo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AC9FB-AB1E-AB41-7669-928431017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Made today</a:t>
            </a:r>
          </a:p>
          <a:p>
            <a:r>
              <a:rPr lang="en-GB" dirty="0"/>
              <a:t>Access via e-mail invite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5011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308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Menlo</vt:lpstr>
      <vt:lpstr>Wingdings</vt:lpstr>
      <vt:lpstr>Office Theme</vt:lpstr>
      <vt:lpstr>Progress Meeting 24/01/24</vt:lpstr>
      <vt:lpstr>Literature Study Feedback</vt:lpstr>
      <vt:lpstr>3-Dof Trim</vt:lpstr>
      <vt:lpstr>3-Dof Trim</vt:lpstr>
      <vt:lpstr>3-Dof Trim</vt:lpstr>
      <vt:lpstr>3dof Model Simulations</vt:lpstr>
      <vt:lpstr>3dof Model Simulations</vt:lpstr>
      <vt:lpstr>Github Repo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Meeting 24/01/24</dc:title>
  <dc:creator>Prencipe Ynias</dc:creator>
  <cp:lastModifiedBy>Prencipe Ynias</cp:lastModifiedBy>
  <cp:revision>1</cp:revision>
  <dcterms:created xsi:type="dcterms:W3CDTF">2024-01-24T09:49:23Z</dcterms:created>
  <dcterms:modified xsi:type="dcterms:W3CDTF">2024-01-24T14:23:56Z</dcterms:modified>
</cp:coreProperties>
</file>